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18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207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69.xml" ContentType="application/vnd.openxmlformats-officedocument.presentationml.slide+xml"/>
  <Override PartName="/ppt/slides/slide221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s/slide2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88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slides/slide191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s/slide20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s/slide216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23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s/slide2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220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8" r:id="rId2"/>
    <p:sldId id="353" r:id="rId3"/>
    <p:sldId id="476" r:id="rId4"/>
    <p:sldId id="267" r:id="rId5"/>
    <p:sldId id="478" r:id="rId6"/>
    <p:sldId id="479" r:id="rId7"/>
    <p:sldId id="483" r:id="rId8"/>
    <p:sldId id="484" r:id="rId9"/>
    <p:sldId id="340" r:id="rId10"/>
    <p:sldId id="342" r:id="rId11"/>
    <p:sldId id="343" r:id="rId12"/>
    <p:sldId id="347" r:id="rId13"/>
    <p:sldId id="344" r:id="rId14"/>
    <p:sldId id="346" r:id="rId15"/>
    <p:sldId id="345" r:id="rId16"/>
    <p:sldId id="341" r:id="rId17"/>
    <p:sldId id="339" r:id="rId18"/>
    <p:sldId id="264" r:id="rId19"/>
    <p:sldId id="265" r:id="rId20"/>
    <p:sldId id="261" r:id="rId21"/>
    <p:sldId id="263" r:id="rId22"/>
    <p:sldId id="259" r:id="rId23"/>
    <p:sldId id="256" r:id="rId24"/>
    <p:sldId id="262" r:id="rId25"/>
    <p:sldId id="258" r:id="rId26"/>
    <p:sldId id="260" r:id="rId27"/>
    <p:sldId id="266" r:id="rId28"/>
    <p:sldId id="268" r:id="rId29"/>
    <p:sldId id="275" r:id="rId30"/>
    <p:sldId id="270" r:id="rId31"/>
    <p:sldId id="271" r:id="rId32"/>
    <p:sldId id="272" r:id="rId33"/>
    <p:sldId id="273" r:id="rId34"/>
    <p:sldId id="269" r:id="rId35"/>
    <p:sldId id="274" r:id="rId36"/>
    <p:sldId id="349" r:id="rId37"/>
    <p:sldId id="350" r:id="rId38"/>
    <p:sldId id="475" r:id="rId39"/>
    <p:sldId id="298" r:id="rId40"/>
    <p:sldId id="293" r:id="rId41"/>
    <p:sldId id="321" r:id="rId42"/>
    <p:sldId id="296" r:id="rId43"/>
    <p:sldId id="280" r:id="rId44"/>
    <p:sldId id="312" r:id="rId45"/>
    <p:sldId id="283" r:id="rId46"/>
    <p:sldId id="292" r:id="rId47"/>
    <p:sldId id="281" r:id="rId48"/>
    <p:sldId id="295" r:id="rId49"/>
    <p:sldId id="308" r:id="rId50"/>
    <p:sldId id="300" r:id="rId51"/>
    <p:sldId id="289" r:id="rId52"/>
    <p:sldId id="278" r:id="rId53"/>
    <p:sldId id="287" r:id="rId54"/>
    <p:sldId id="304" r:id="rId55"/>
    <p:sldId id="282" r:id="rId56"/>
    <p:sldId id="302" r:id="rId57"/>
    <p:sldId id="306" r:id="rId58"/>
    <p:sldId id="291" r:id="rId59"/>
    <p:sldId id="307" r:id="rId60"/>
    <p:sldId id="290" r:id="rId61"/>
    <p:sldId id="297" r:id="rId62"/>
    <p:sldId id="284" r:id="rId63"/>
    <p:sldId id="305" r:id="rId64"/>
    <p:sldId id="299" r:id="rId65"/>
    <p:sldId id="279" r:id="rId66"/>
    <p:sldId id="286" r:id="rId67"/>
    <p:sldId id="288" r:id="rId68"/>
    <p:sldId id="301" r:id="rId69"/>
    <p:sldId id="311" r:id="rId70"/>
    <p:sldId id="330" r:id="rId71"/>
    <p:sldId id="520" r:id="rId72"/>
    <p:sldId id="485" r:id="rId73"/>
    <p:sldId id="356" r:id="rId74"/>
    <p:sldId id="357" r:id="rId75"/>
    <p:sldId id="358" r:id="rId76"/>
    <p:sldId id="359" r:id="rId77"/>
    <p:sldId id="360" r:id="rId78"/>
    <p:sldId id="361" r:id="rId79"/>
    <p:sldId id="362" r:id="rId80"/>
    <p:sldId id="363" r:id="rId81"/>
    <p:sldId id="364" r:id="rId82"/>
    <p:sldId id="365" r:id="rId83"/>
    <p:sldId id="366" r:id="rId84"/>
    <p:sldId id="367" r:id="rId85"/>
    <p:sldId id="368" r:id="rId86"/>
    <p:sldId id="369" r:id="rId87"/>
    <p:sldId id="370" r:id="rId88"/>
    <p:sldId id="371" r:id="rId89"/>
    <p:sldId id="372" r:id="rId90"/>
    <p:sldId id="373" r:id="rId91"/>
    <p:sldId id="374" r:id="rId92"/>
    <p:sldId id="375" r:id="rId93"/>
    <p:sldId id="376" r:id="rId94"/>
    <p:sldId id="377" r:id="rId95"/>
    <p:sldId id="378" r:id="rId96"/>
    <p:sldId id="379" r:id="rId97"/>
    <p:sldId id="380" r:id="rId98"/>
    <p:sldId id="381" r:id="rId99"/>
    <p:sldId id="382" r:id="rId100"/>
    <p:sldId id="383" r:id="rId101"/>
    <p:sldId id="384" r:id="rId102"/>
    <p:sldId id="385" r:id="rId103"/>
    <p:sldId id="386" r:id="rId104"/>
    <p:sldId id="387" r:id="rId105"/>
    <p:sldId id="388" r:id="rId106"/>
    <p:sldId id="521" r:id="rId107"/>
    <p:sldId id="486" r:id="rId108"/>
    <p:sldId id="389" r:id="rId109"/>
    <p:sldId id="390" r:id="rId110"/>
    <p:sldId id="391" r:id="rId111"/>
    <p:sldId id="392" r:id="rId112"/>
    <p:sldId id="393" r:id="rId113"/>
    <p:sldId id="394" r:id="rId114"/>
    <p:sldId id="395" r:id="rId115"/>
    <p:sldId id="396" r:id="rId116"/>
    <p:sldId id="397" r:id="rId117"/>
    <p:sldId id="398" r:id="rId118"/>
    <p:sldId id="399" r:id="rId119"/>
    <p:sldId id="400" r:id="rId120"/>
    <p:sldId id="401" r:id="rId121"/>
    <p:sldId id="402" r:id="rId122"/>
    <p:sldId id="403" r:id="rId123"/>
    <p:sldId id="404" r:id="rId124"/>
    <p:sldId id="405" r:id="rId125"/>
    <p:sldId id="406" r:id="rId126"/>
    <p:sldId id="407" r:id="rId127"/>
    <p:sldId id="408" r:id="rId128"/>
    <p:sldId id="409" r:id="rId129"/>
    <p:sldId id="410" r:id="rId130"/>
    <p:sldId id="503" r:id="rId131"/>
    <p:sldId id="411" r:id="rId132"/>
    <p:sldId id="412" r:id="rId133"/>
    <p:sldId id="413" r:id="rId134"/>
    <p:sldId id="414" r:id="rId135"/>
    <p:sldId id="415" r:id="rId136"/>
    <p:sldId id="416" r:id="rId137"/>
    <p:sldId id="417" r:id="rId138"/>
    <p:sldId id="418" r:id="rId139"/>
    <p:sldId id="419" r:id="rId140"/>
    <p:sldId id="420" r:id="rId141"/>
    <p:sldId id="487" r:id="rId142"/>
    <p:sldId id="477" r:id="rId143"/>
    <p:sldId id="313" r:id="rId144"/>
    <p:sldId id="467" r:id="rId145"/>
    <p:sldId id="470" r:id="rId146"/>
    <p:sldId id="466" r:id="rId147"/>
    <p:sldId id="316" r:id="rId148"/>
    <p:sldId id="468" r:id="rId149"/>
    <p:sldId id="469" r:id="rId150"/>
    <p:sldId id="314" r:id="rId151"/>
    <p:sldId id="465" r:id="rId152"/>
    <p:sldId id="472" r:id="rId153"/>
    <p:sldId id="317" r:id="rId154"/>
    <p:sldId id="471" r:id="rId155"/>
    <p:sldId id="427" r:id="rId156"/>
    <p:sldId id="319" r:id="rId157"/>
    <p:sldId id="320" r:id="rId158"/>
    <p:sldId id="315" r:id="rId159"/>
    <p:sldId id="473" r:id="rId160"/>
    <p:sldId id="481" r:id="rId161"/>
    <p:sldId id="448" r:id="rId162"/>
    <p:sldId id="431" r:id="rId163"/>
    <p:sldId id="435" r:id="rId164"/>
    <p:sldId id="455" r:id="rId165"/>
    <p:sldId id="433" r:id="rId166"/>
    <p:sldId id="451" r:id="rId167"/>
    <p:sldId id="437" r:id="rId168"/>
    <p:sldId id="454" r:id="rId169"/>
    <p:sldId id="452" r:id="rId170"/>
    <p:sldId id="430" r:id="rId171"/>
    <p:sldId id="453" r:id="rId172"/>
    <p:sldId id="432" r:id="rId173"/>
    <p:sldId id="450" r:id="rId174"/>
    <p:sldId id="436" r:id="rId175"/>
    <p:sldId id="449" r:id="rId176"/>
    <p:sldId id="434" r:id="rId177"/>
    <p:sldId id="438" r:id="rId178"/>
    <p:sldId id="482" r:id="rId179"/>
    <p:sldId id="442" r:id="rId180"/>
    <p:sldId id="462" r:id="rId181"/>
    <p:sldId id="463" r:id="rId182"/>
    <p:sldId id="457" r:id="rId183"/>
    <p:sldId id="459" r:id="rId184"/>
    <p:sldId id="445" r:id="rId185"/>
    <p:sldId id="461" r:id="rId186"/>
    <p:sldId id="444" r:id="rId187"/>
    <p:sldId id="460" r:id="rId188"/>
    <p:sldId id="439" r:id="rId189"/>
    <p:sldId id="443" r:id="rId190"/>
    <p:sldId id="441" r:id="rId191"/>
    <p:sldId id="464" r:id="rId192"/>
    <p:sldId id="446" r:id="rId193"/>
    <p:sldId id="458" r:id="rId194"/>
    <p:sldId id="440" r:id="rId195"/>
    <p:sldId id="480" r:id="rId196"/>
    <p:sldId id="277" r:id="rId197"/>
    <p:sldId id="510" r:id="rId198"/>
    <p:sldId id="502" r:id="rId199"/>
    <p:sldId id="500" r:id="rId200"/>
    <p:sldId id="488" r:id="rId201"/>
    <p:sldId id="489" r:id="rId202"/>
    <p:sldId id="504" r:id="rId203"/>
    <p:sldId id="505" r:id="rId204"/>
    <p:sldId id="492" r:id="rId205"/>
    <p:sldId id="493" r:id="rId206"/>
    <p:sldId id="499" r:id="rId207"/>
    <p:sldId id="511" r:id="rId208"/>
    <p:sldId id="518" r:id="rId209"/>
    <p:sldId id="512" r:id="rId210"/>
    <p:sldId id="494" r:id="rId211"/>
    <p:sldId id="516" r:id="rId212"/>
    <p:sldId id="495" r:id="rId213"/>
    <p:sldId id="496" r:id="rId214"/>
    <p:sldId id="517" r:id="rId215"/>
    <p:sldId id="497" r:id="rId216"/>
    <p:sldId id="508" r:id="rId217"/>
    <p:sldId id="498" r:id="rId218"/>
    <p:sldId id="515" r:id="rId219"/>
    <p:sldId id="501" r:id="rId220"/>
    <p:sldId id="507" r:id="rId221"/>
    <p:sldId id="513" r:id="rId222"/>
    <p:sldId id="514" r:id="rId223"/>
    <p:sldId id="509" r:id="rId2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52F0"/>
    <a:srgbClr val="663300"/>
    <a:srgbClr val="996600"/>
    <a:srgbClr val="784863"/>
    <a:srgbClr val="DB1B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viewProps" Target="view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11" Type="http://schemas.openxmlformats.org/officeDocument/2006/relationships/slide" Target="slides/slide210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27" Type="http://schemas.openxmlformats.org/officeDocument/2006/relationships/theme" Target="theme/theme1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0E4A-61C9-45AA-AFD5-BC3B4C897A99}" type="datetimeFigureOut">
              <a:rPr lang="fr-FR" smtClean="0"/>
              <a:pPr/>
              <a:t>16/12/2013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752-06FA-4560-823E-7D18BD4EE2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0E4A-61C9-45AA-AFD5-BC3B4C897A99}" type="datetimeFigureOut">
              <a:rPr lang="fr-FR" smtClean="0"/>
              <a:pPr/>
              <a:t>16/12/2013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752-06FA-4560-823E-7D18BD4EE2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0E4A-61C9-45AA-AFD5-BC3B4C897A99}" type="datetimeFigureOut">
              <a:rPr lang="fr-FR" smtClean="0"/>
              <a:pPr/>
              <a:t>16/12/2013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752-06FA-4560-823E-7D18BD4EE2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0E4A-61C9-45AA-AFD5-BC3B4C897A99}" type="datetimeFigureOut">
              <a:rPr lang="fr-FR" smtClean="0"/>
              <a:pPr/>
              <a:t>16/12/2013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752-06FA-4560-823E-7D18BD4EE2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0E4A-61C9-45AA-AFD5-BC3B4C897A99}" type="datetimeFigureOut">
              <a:rPr lang="fr-FR" smtClean="0"/>
              <a:pPr/>
              <a:t>16/12/2013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752-06FA-4560-823E-7D18BD4EE2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0E4A-61C9-45AA-AFD5-BC3B4C897A99}" type="datetimeFigureOut">
              <a:rPr lang="fr-FR" smtClean="0"/>
              <a:pPr/>
              <a:t>16/12/2013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752-06FA-4560-823E-7D18BD4EE2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0E4A-61C9-45AA-AFD5-BC3B4C897A99}" type="datetimeFigureOut">
              <a:rPr lang="fr-FR" smtClean="0"/>
              <a:pPr/>
              <a:t>16/12/2013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752-06FA-4560-823E-7D18BD4EE2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0E4A-61C9-45AA-AFD5-BC3B4C897A99}" type="datetimeFigureOut">
              <a:rPr lang="fr-FR" smtClean="0"/>
              <a:pPr/>
              <a:t>16/12/2013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752-06FA-4560-823E-7D18BD4EE2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0E4A-61C9-45AA-AFD5-BC3B4C897A99}" type="datetimeFigureOut">
              <a:rPr lang="fr-FR" smtClean="0"/>
              <a:pPr/>
              <a:t>16/12/2013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752-06FA-4560-823E-7D18BD4EE2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0E4A-61C9-45AA-AFD5-BC3B4C897A99}" type="datetimeFigureOut">
              <a:rPr lang="fr-FR" smtClean="0"/>
              <a:pPr/>
              <a:t>16/12/2013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752-06FA-4560-823E-7D18BD4EE2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0E4A-61C9-45AA-AFD5-BC3B4C897A99}" type="datetimeFigureOut">
              <a:rPr lang="fr-FR" smtClean="0"/>
              <a:pPr/>
              <a:t>16/12/2013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752-06FA-4560-823E-7D18BD4EE2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30E4A-61C9-45AA-AFD5-BC3B4C897A99}" type="datetimeFigureOut">
              <a:rPr lang="fr-FR" smtClean="0"/>
              <a:pPr/>
              <a:t>16/12/2013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A8752-06FA-4560-823E-7D18BD4EE2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gif"/><Relationship Id="rId18" Type="http://schemas.openxmlformats.org/officeDocument/2006/relationships/slide" Target="slide71.xml"/><Relationship Id="rId3" Type="http://schemas.openxmlformats.org/officeDocument/2006/relationships/image" Target="../media/image2.png"/><Relationship Id="rId21" Type="http://schemas.openxmlformats.org/officeDocument/2006/relationships/slide" Target="slide160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slide" Target="slide37.xml"/><Relationship Id="rId2" Type="http://schemas.openxmlformats.org/officeDocument/2006/relationships/image" Target="../media/image1.png"/><Relationship Id="rId16" Type="http://schemas.openxmlformats.org/officeDocument/2006/relationships/slide" Target="slide28.xml"/><Relationship Id="rId20" Type="http://schemas.openxmlformats.org/officeDocument/2006/relationships/slide" Target="slide14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8.png"/><Relationship Id="rId5" Type="http://schemas.openxmlformats.org/officeDocument/2006/relationships/slide" Target="slide196.xml"/><Relationship Id="rId15" Type="http://schemas.openxmlformats.org/officeDocument/2006/relationships/slide" Target="slide18.xml"/><Relationship Id="rId10" Type="http://schemas.openxmlformats.org/officeDocument/2006/relationships/image" Target="../media/image7.emf"/><Relationship Id="rId19" Type="http://schemas.openxmlformats.org/officeDocument/2006/relationships/slide" Target="slide106.xml"/><Relationship Id="rId4" Type="http://schemas.openxmlformats.org/officeDocument/2006/relationships/image" Target="../media/image3.png"/><Relationship Id="rId9" Type="http://schemas.openxmlformats.org/officeDocument/2006/relationships/image" Target="../media/image6.emf"/><Relationship Id="rId14" Type="http://schemas.openxmlformats.org/officeDocument/2006/relationships/slide" Target="slide9.xml"/><Relationship Id="rId22" Type="http://schemas.openxmlformats.org/officeDocument/2006/relationships/slide" Target="slide17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4.e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4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5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5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8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slide" Target="slide8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audio" Target="../media/audio3.wav"/><Relationship Id="rId4" Type="http://schemas.openxmlformats.org/officeDocument/2006/relationships/image" Target="../media/image9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gif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gi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4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5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9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8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9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4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5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8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7.emf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8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5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4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5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9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4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8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9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5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9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5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8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4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9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8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4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5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5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30.emf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slide" Target="slide7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audio" Target="../media/audio3.wav"/><Relationship Id="rId4" Type="http://schemas.openxmlformats.org/officeDocument/2006/relationships/image" Target="../media/image9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9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.emf"/><Relationship Id="rId5" Type="http://schemas.openxmlformats.org/officeDocument/2006/relationships/image" Target="../media/image14.png"/><Relationship Id="rId10" Type="http://schemas.openxmlformats.org/officeDocument/2006/relationships/image" Target="../media/image7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7.gif"/><Relationship Id="rId4" Type="http://schemas.openxmlformats.org/officeDocument/2006/relationships/image" Target="../media/image7.emf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7.gif"/><Relationship Id="rId4" Type="http://schemas.openxmlformats.org/officeDocument/2006/relationships/image" Target="../media/image6.emf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7.gif"/><Relationship Id="rId4" Type="http://schemas.openxmlformats.org/officeDocument/2006/relationships/image" Target="../media/image6.emf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7.gif"/><Relationship Id="rId4" Type="http://schemas.openxmlformats.org/officeDocument/2006/relationships/image" Target="../media/image6.emf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7.gif"/><Relationship Id="rId4" Type="http://schemas.openxmlformats.org/officeDocument/2006/relationships/image" Target="../media/image7.emf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7.gif"/><Relationship Id="rId4" Type="http://schemas.openxmlformats.org/officeDocument/2006/relationships/image" Target="../media/image6.emf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7.gif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32.emf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7.gif"/><Relationship Id="rId4" Type="http://schemas.openxmlformats.org/officeDocument/2006/relationships/image" Target="../media/image7.emf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7.gif"/><Relationship Id="rId4" Type="http://schemas.openxmlformats.org/officeDocument/2006/relationships/image" Target="../media/image6.emf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7.gif"/><Relationship Id="rId4" Type="http://schemas.openxmlformats.org/officeDocument/2006/relationships/image" Target="../media/image6.emf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7.gif"/><Relationship Id="rId4" Type="http://schemas.openxmlformats.org/officeDocument/2006/relationships/image" Target="../media/image7.emf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7.gif"/><Relationship Id="rId4" Type="http://schemas.openxmlformats.org/officeDocument/2006/relationships/image" Target="../media/image6.emf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7.gif"/><Relationship Id="rId4" Type="http://schemas.openxmlformats.org/officeDocument/2006/relationships/image" Target="../media/image7.emf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7.gif"/><Relationship Id="rId4" Type="http://schemas.openxmlformats.org/officeDocument/2006/relationships/image" Target="../media/image7.emf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7.gif"/><Relationship Id="rId4" Type="http://schemas.openxmlformats.org/officeDocument/2006/relationships/image" Target="../media/image7.emf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3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audio" Target="../media/audio3.wav"/><Relationship Id="rId4" Type="http://schemas.openxmlformats.org/officeDocument/2006/relationships/image" Target="../media/image7.emf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34.emf"/></Relationships>
</file>

<file path=ppt/slides/_rels/slide1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19.gif"/><Relationship Id="rId4" Type="http://schemas.openxmlformats.org/officeDocument/2006/relationships/image" Target="../media/image14.png"/><Relationship Id="rId9" Type="http://schemas.openxmlformats.org/officeDocument/2006/relationships/image" Target="../media/image6.emf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7.gif"/><Relationship Id="rId4" Type="http://schemas.openxmlformats.org/officeDocument/2006/relationships/image" Target="../media/image7.emf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7.gif"/><Relationship Id="rId4" Type="http://schemas.openxmlformats.org/officeDocument/2006/relationships/image" Target="../media/image6.emf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7.gif"/><Relationship Id="rId4" Type="http://schemas.openxmlformats.org/officeDocument/2006/relationships/image" Target="../media/image6.emf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7.gif"/><Relationship Id="rId4" Type="http://schemas.openxmlformats.org/officeDocument/2006/relationships/image" Target="../media/image7.emf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7.gif"/><Relationship Id="rId4" Type="http://schemas.openxmlformats.org/officeDocument/2006/relationships/image" Target="../media/image6.emf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7.gif"/><Relationship Id="rId4" Type="http://schemas.openxmlformats.org/officeDocument/2006/relationships/image" Target="../media/image7.emf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7.gif"/><Relationship Id="rId4" Type="http://schemas.openxmlformats.org/officeDocument/2006/relationships/image" Target="../media/image6.emf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7.gif"/><Relationship Id="rId4" Type="http://schemas.openxmlformats.org/officeDocument/2006/relationships/image" Target="../media/image7.emf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7.gif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gi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7.gif"/><Relationship Id="rId4" Type="http://schemas.openxmlformats.org/officeDocument/2006/relationships/image" Target="../media/image6.emf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7.gif"/><Relationship Id="rId4" Type="http://schemas.openxmlformats.org/officeDocument/2006/relationships/image" Target="../media/image7.emf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7.gif"/><Relationship Id="rId4" Type="http://schemas.openxmlformats.org/officeDocument/2006/relationships/image" Target="../media/image6.emf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7.gif"/><Relationship Id="rId4" Type="http://schemas.openxmlformats.org/officeDocument/2006/relationships/image" Target="../media/image7.emf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7.gif"/><Relationship Id="rId4" Type="http://schemas.openxmlformats.org/officeDocument/2006/relationships/image" Target="../media/image6.emf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7.gif"/><Relationship Id="rId4" Type="http://schemas.openxmlformats.org/officeDocument/2006/relationships/image" Target="../media/image7.emf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5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audio" Target="../media/audio3.wav"/><Relationship Id="rId4" Type="http://schemas.openxmlformats.org/officeDocument/2006/relationships/image" Target="../media/image6.emf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19.gif"/><Relationship Id="rId4" Type="http://schemas.openxmlformats.org/officeDocument/2006/relationships/image" Target="../media/image14.png"/><Relationship Id="rId9" Type="http://schemas.openxmlformats.org/officeDocument/2006/relationships/image" Target="../media/image6.emf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57.gif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audio" Target="../media/audio2.wav"/><Relationship Id="rId5" Type="http://schemas.openxmlformats.org/officeDocument/2006/relationships/image" Target="../media/image38.png"/><Relationship Id="rId10" Type="http://schemas.openxmlformats.org/officeDocument/2006/relationships/slide" Target="slide4.xml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57.gif"/><Relationship Id="rId4" Type="http://schemas.openxmlformats.org/officeDocument/2006/relationships/image" Target="../media/image6.emf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57.gif"/><Relationship Id="rId4" Type="http://schemas.openxmlformats.org/officeDocument/2006/relationships/image" Target="../media/image6.emf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57.gif"/><Relationship Id="rId4" Type="http://schemas.openxmlformats.org/officeDocument/2006/relationships/image" Target="../media/image6.emf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57.gif"/><Relationship Id="rId4" Type="http://schemas.openxmlformats.org/officeDocument/2006/relationships/image" Target="../media/image6.emf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57.gif"/><Relationship Id="rId4" Type="http://schemas.openxmlformats.org/officeDocument/2006/relationships/image" Target="../media/image7.emf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57.gif"/><Relationship Id="rId4" Type="http://schemas.openxmlformats.org/officeDocument/2006/relationships/image" Target="../media/image6.emf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57.gif"/><Relationship Id="rId4" Type="http://schemas.openxmlformats.org/officeDocument/2006/relationships/image" Target="../media/image7.emf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57.gif"/><Relationship Id="rId4" Type="http://schemas.openxmlformats.org/officeDocument/2006/relationships/image" Target="../media/image6.emf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57.gif"/><Relationship Id="rId4" Type="http://schemas.openxmlformats.org/officeDocument/2006/relationships/image" Target="../media/image7.emf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57.gif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3.png"/><Relationship Id="rId7" Type="http://schemas.openxmlformats.org/officeDocument/2006/relationships/image" Target="../media/image40.png"/><Relationship Id="rId12" Type="http://schemas.openxmlformats.org/officeDocument/2006/relationships/audio" Target="../media/audio1.wav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audio" Target="../media/audio2.wav"/><Relationship Id="rId5" Type="http://schemas.openxmlformats.org/officeDocument/2006/relationships/image" Target="../media/image44.png"/><Relationship Id="rId10" Type="http://schemas.openxmlformats.org/officeDocument/2006/relationships/slide" Target="slide4.xml"/><Relationship Id="rId4" Type="http://schemas.openxmlformats.org/officeDocument/2006/relationships/image" Target="../media/image38.png"/><Relationship Id="rId9" Type="http://schemas.openxmlformats.org/officeDocument/2006/relationships/image" Target="../media/image35.png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57.gif"/><Relationship Id="rId4" Type="http://schemas.openxmlformats.org/officeDocument/2006/relationships/image" Target="../media/image7.emf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57.gif"/><Relationship Id="rId4" Type="http://schemas.openxmlformats.org/officeDocument/2006/relationships/image" Target="../media/image6.emf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57.gif"/><Relationship Id="rId4" Type="http://schemas.openxmlformats.org/officeDocument/2006/relationships/image" Target="../media/image7.emf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57.gif"/><Relationship Id="rId4" Type="http://schemas.openxmlformats.org/officeDocument/2006/relationships/image" Target="../media/image6.emf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slide" Target="slide6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audio" Target="../media/audio3.wav"/><Relationship Id="rId4" Type="http://schemas.openxmlformats.org/officeDocument/2006/relationships/image" Target="../media/image7.emf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4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gi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36.png"/><Relationship Id="rId12" Type="http://schemas.openxmlformats.org/officeDocument/2006/relationships/audio" Target="../media/audio1.wav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audio" Target="../media/audio2.wav"/><Relationship Id="rId5" Type="http://schemas.openxmlformats.org/officeDocument/2006/relationships/image" Target="../media/image44.png"/><Relationship Id="rId10" Type="http://schemas.openxmlformats.org/officeDocument/2006/relationships/slide" Target="slide4.xml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9.png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9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4.pn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7.gif"/><Relationship Id="rId4" Type="http://schemas.openxmlformats.org/officeDocument/2006/relationships/image" Target="../media/image6.emf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57.gif"/><Relationship Id="rId4" Type="http://schemas.openxmlformats.org/officeDocument/2006/relationships/image" Target="../media/image6.emf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8.png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5.png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5.png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36.png"/><Relationship Id="rId12" Type="http://schemas.openxmlformats.org/officeDocument/2006/relationships/audio" Target="../media/audio1.wav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audio" Target="../media/audio2.wav"/><Relationship Id="rId5" Type="http://schemas.openxmlformats.org/officeDocument/2006/relationships/image" Target="../media/image44.png"/><Relationship Id="rId10" Type="http://schemas.openxmlformats.org/officeDocument/2006/relationships/slide" Target="slide4.xml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5.png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7.gif"/><Relationship Id="rId4" Type="http://schemas.openxmlformats.org/officeDocument/2006/relationships/image" Target="../media/image6.emf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4.pn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7.gif"/><Relationship Id="rId4" Type="http://schemas.openxmlformats.org/officeDocument/2006/relationships/image" Target="../media/image7.emf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8.png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7.gif"/><Relationship Id="rId4" Type="http://schemas.openxmlformats.org/officeDocument/2006/relationships/image" Target="../media/image4.pn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audio" Target="../media/audio2.wav"/><Relationship Id="rId5" Type="http://schemas.openxmlformats.org/officeDocument/2006/relationships/image" Target="../media/image38.png"/><Relationship Id="rId10" Type="http://schemas.openxmlformats.org/officeDocument/2006/relationships/slide" Target="slide4.xml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5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7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3.png"/><Relationship Id="rId7" Type="http://schemas.openxmlformats.org/officeDocument/2006/relationships/image" Target="../media/image40.png"/><Relationship Id="rId12" Type="http://schemas.openxmlformats.org/officeDocument/2006/relationships/audio" Target="../media/audio1.wav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audio" Target="../media/audio2.wav"/><Relationship Id="rId5" Type="http://schemas.openxmlformats.org/officeDocument/2006/relationships/image" Target="../media/image44.png"/><Relationship Id="rId10" Type="http://schemas.openxmlformats.org/officeDocument/2006/relationships/slide" Target="slide4.xml"/><Relationship Id="rId4" Type="http://schemas.openxmlformats.org/officeDocument/2006/relationships/image" Target="../media/image38.png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audio" Target="../media/audio2.wav"/><Relationship Id="rId5" Type="http://schemas.openxmlformats.org/officeDocument/2006/relationships/image" Target="../media/image38.png"/><Relationship Id="rId10" Type="http://schemas.openxmlformats.org/officeDocument/2006/relationships/slide" Target="slide4.xml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36.png"/><Relationship Id="rId12" Type="http://schemas.openxmlformats.org/officeDocument/2006/relationships/audio" Target="../media/audio1.wav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audio" Target="../media/audio2.wav"/><Relationship Id="rId5" Type="http://schemas.openxmlformats.org/officeDocument/2006/relationships/image" Target="../media/image44.png"/><Relationship Id="rId10" Type="http://schemas.openxmlformats.org/officeDocument/2006/relationships/slide" Target="slide4.xml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3.png"/><Relationship Id="rId7" Type="http://schemas.openxmlformats.org/officeDocument/2006/relationships/image" Target="../media/image40.png"/><Relationship Id="rId12" Type="http://schemas.openxmlformats.org/officeDocument/2006/relationships/audio" Target="../media/audio3.wav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audio" Target="../media/audio2.wav"/><Relationship Id="rId5" Type="http://schemas.openxmlformats.org/officeDocument/2006/relationships/image" Target="../media/image44.png"/><Relationship Id="rId10" Type="http://schemas.openxmlformats.org/officeDocument/2006/relationships/slide" Target="slide4.xml"/><Relationship Id="rId4" Type="http://schemas.openxmlformats.org/officeDocument/2006/relationships/image" Target="../media/image38.png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9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.emf"/><Relationship Id="rId5" Type="http://schemas.openxmlformats.org/officeDocument/2006/relationships/image" Target="../media/image14.png"/><Relationship Id="rId10" Type="http://schemas.openxmlformats.org/officeDocument/2006/relationships/image" Target="../media/image7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gi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gi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gi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19.gif"/><Relationship Id="rId4" Type="http://schemas.openxmlformats.org/officeDocument/2006/relationships/image" Target="../media/image14.png"/><Relationship Id="rId9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19.gif"/><Relationship Id="rId4" Type="http://schemas.openxmlformats.org/officeDocument/2006/relationships/image" Target="../media/image14.png"/><Relationship Id="rId9" Type="http://schemas.openxmlformats.org/officeDocument/2006/relationships/image" Target="../media/image6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gi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gi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gi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gi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11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9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5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slide" Target="slide8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9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7.g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4499992" y="2060848"/>
            <a:ext cx="4248472" cy="136815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827584" y="116632"/>
            <a:ext cx="1521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Qui..?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9832" y="116632"/>
            <a:ext cx="2520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 fait..?</a:t>
            </a:r>
            <a:endParaRPr lang="fr-FR" sz="54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683568" y="1124744"/>
            <a:ext cx="2160240" cy="6480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J’utilise les pronoms</a:t>
            </a:r>
          </a:p>
          <a:p>
            <a:pPr algn="ctr"/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sujets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580112" y="1124744"/>
            <a:ext cx="2160240" cy="6480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 conjugue les verbes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611560" y="1988840"/>
            <a:ext cx="2304256" cy="136815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060848"/>
            <a:ext cx="1656184" cy="1279135"/>
          </a:xfrm>
          <a:prstGeom prst="rect">
            <a:avLst/>
          </a:prstGeom>
        </p:spPr>
      </p:pic>
      <p:sp>
        <p:nvSpPr>
          <p:cNvPr id="33" name="Rectangle à coins arrondis 32"/>
          <p:cNvSpPr/>
          <p:nvPr/>
        </p:nvSpPr>
        <p:spPr>
          <a:xfrm>
            <a:off x="611560" y="3573016"/>
            <a:ext cx="2304256" cy="136815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611560" y="5229200"/>
            <a:ext cx="2304256" cy="136815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 descr="Imag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645024"/>
            <a:ext cx="1608006" cy="1368152"/>
          </a:xfrm>
          <a:prstGeom prst="rect">
            <a:avLst/>
          </a:prstGeom>
        </p:spPr>
      </p:pic>
      <p:pic>
        <p:nvPicPr>
          <p:cNvPr id="36" name="Image 35" descr="Imag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5301208"/>
            <a:ext cx="1368152" cy="1240377"/>
          </a:xfrm>
          <a:prstGeom prst="rect">
            <a:avLst/>
          </a:prstGeom>
        </p:spPr>
      </p:pic>
      <p:sp>
        <p:nvSpPr>
          <p:cNvPr id="37" name="Rectangle à coins arrondis 36"/>
          <p:cNvSpPr/>
          <p:nvPr/>
        </p:nvSpPr>
        <p:spPr>
          <a:xfrm>
            <a:off x="5724128" y="2204864"/>
            <a:ext cx="864096" cy="93610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hlinkClick r:id="" action="ppaction://noaction" highlightClick="1"/>
          </p:cNvPr>
          <p:cNvSpPr/>
          <p:nvPr/>
        </p:nvSpPr>
        <p:spPr>
          <a:xfrm>
            <a:off x="-6877272" y="-3555776"/>
            <a:ext cx="7056784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hlinkClick r:id="rId5" action="ppaction://hlinksldjump">
              <a:snd r:embed="rId6" name="zioup.wav"/>
            </a:hlinkClick>
          </p:cNvPr>
          <p:cNvSpPr/>
          <p:nvPr/>
        </p:nvSpPr>
        <p:spPr>
          <a:xfrm>
            <a:off x="8244408" y="3284984"/>
            <a:ext cx="2520280" cy="1368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4572000" y="242088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92D050"/>
                </a:solidFill>
              </a:rPr>
              <a:t>Verbes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en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92D050"/>
                </a:solidFill>
              </a:rPr>
              <a:t>…</a:t>
            </a:r>
            <a:r>
              <a:rPr lang="fr-FR" b="1" dirty="0" smtClean="0"/>
              <a:t>er</a:t>
            </a:r>
            <a:endParaRPr lang="fr-FR" b="1" dirty="0"/>
          </a:p>
        </p:txBody>
      </p:sp>
      <p:sp>
        <p:nvSpPr>
          <p:cNvPr id="23" name="Rectangle 2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6732240" y="2204864"/>
            <a:ext cx="864096" cy="93610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7740352" y="2204864"/>
            <a:ext cx="864096" cy="93610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6" name="Groupe 18"/>
          <p:cNvGrpSpPr/>
          <p:nvPr/>
        </p:nvGrpSpPr>
        <p:grpSpPr>
          <a:xfrm>
            <a:off x="5796136" y="2636912"/>
            <a:ext cx="648072" cy="432048"/>
            <a:chOff x="3851920" y="2636912"/>
            <a:chExt cx="1800200" cy="1152128"/>
          </a:xfrm>
        </p:grpSpPr>
        <p:sp>
          <p:nvSpPr>
            <p:cNvPr id="27" name="Rectangle 26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Flèche vers le bas 27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5292080" y="2204864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C52F0"/>
                </a:solidFill>
              </a:rPr>
              <a:t>présent</a:t>
            </a:r>
            <a:endParaRPr lang="fr-FR" sz="1600" b="1" dirty="0">
              <a:solidFill>
                <a:schemeClr val="bg1"/>
              </a:solidFill>
            </a:endParaRPr>
          </a:p>
        </p:txBody>
      </p:sp>
      <p:grpSp>
        <p:nvGrpSpPr>
          <p:cNvPr id="30" name="Groupe 17"/>
          <p:cNvGrpSpPr/>
          <p:nvPr/>
        </p:nvGrpSpPr>
        <p:grpSpPr>
          <a:xfrm>
            <a:off x="6804248" y="2708920"/>
            <a:ext cx="648072" cy="216024"/>
            <a:chOff x="1043608" y="2852936"/>
            <a:chExt cx="2016224" cy="432048"/>
          </a:xfrm>
        </p:grpSpPr>
        <p:sp>
          <p:nvSpPr>
            <p:cNvPr id="45" name="Flèche droite 44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Flèche droite 45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7" name="ZoneTexte 46"/>
          <p:cNvSpPr txBox="1"/>
          <p:nvPr/>
        </p:nvSpPr>
        <p:spPr>
          <a:xfrm>
            <a:off x="6300192" y="227687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C52F0"/>
                </a:solidFill>
              </a:rPr>
              <a:t>passé</a:t>
            </a:r>
            <a:endParaRPr lang="fr-FR" sz="1600" b="1" dirty="0">
              <a:solidFill>
                <a:schemeClr val="bg1"/>
              </a:solidFill>
            </a:endParaRPr>
          </a:p>
        </p:txBody>
      </p:sp>
      <p:grpSp>
        <p:nvGrpSpPr>
          <p:cNvPr id="48" name="Groupe 19"/>
          <p:cNvGrpSpPr/>
          <p:nvPr/>
        </p:nvGrpSpPr>
        <p:grpSpPr>
          <a:xfrm>
            <a:off x="7884368" y="2780928"/>
            <a:ext cx="648072" cy="216024"/>
            <a:chOff x="6300192" y="2564904"/>
            <a:chExt cx="2016224" cy="432048"/>
          </a:xfrm>
        </p:grpSpPr>
        <p:sp>
          <p:nvSpPr>
            <p:cNvPr id="49" name="Flèche droite 48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Flèche droite 49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1" name="ZoneTexte 50"/>
          <p:cNvSpPr txBox="1"/>
          <p:nvPr/>
        </p:nvSpPr>
        <p:spPr>
          <a:xfrm>
            <a:off x="7308304" y="2204864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C52F0"/>
                </a:solidFill>
              </a:rPr>
              <a:t>futur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52" name="Rectangle à coins arrondis 51"/>
          <p:cNvSpPr/>
          <p:nvPr/>
        </p:nvSpPr>
        <p:spPr>
          <a:xfrm>
            <a:off x="4499992" y="3645024"/>
            <a:ext cx="4248472" cy="136815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à coins arrondis 52"/>
          <p:cNvSpPr/>
          <p:nvPr/>
        </p:nvSpPr>
        <p:spPr>
          <a:xfrm>
            <a:off x="5724128" y="3789040"/>
            <a:ext cx="864096" cy="93610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4572000" y="3789040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92D050"/>
                </a:solidFill>
              </a:rPr>
              <a:t>Verbes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92D050"/>
                </a:solidFill>
              </a:rPr>
              <a:t>être</a:t>
            </a:r>
            <a:r>
              <a:rPr lang="fr-FR" dirty="0" smtClean="0">
                <a:solidFill>
                  <a:srgbClr val="92D050"/>
                </a:solidFill>
              </a:rPr>
              <a:t> et </a:t>
            </a:r>
            <a:r>
              <a:rPr lang="fr-FR" b="1" dirty="0" smtClean="0">
                <a:solidFill>
                  <a:srgbClr val="92D050"/>
                </a:solidFill>
              </a:rPr>
              <a:t>avoir</a:t>
            </a:r>
            <a:endParaRPr lang="fr-FR" b="1" dirty="0"/>
          </a:p>
        </p:txBody>
      </p:sp>
      <p:sp>
        <p:nvSpPr>
          <p:cNvPr id="56" name="Rectangle à coins arrondis 55"/>
          <p:cNvSpPr/>
          <p:nvPr/>
        </p:nvSpPr>
        <p:spPr>
          <a:xfrm>
            <a:off x="7740352" y="3789040"/>
            <a:ext cx="864096" cy="93610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7" name="Groupe 18"/>
          <p:cNvGrpSpPr/>
          <p:nvPr/>
        </p:nvGrpSpPr>
        <p:grpSpPr>
          <a:xfrm>
            <a:off x="5796136" y="4221088"/>
            <a:ext cx="648072" cy="432048"/>
            <a:chOff x="3851920" y="2636912"/>
            <a:chExt cx="1800200" cy="1152128"/>
          </a:xfrm>
        </p:grpSpPr>
        <p:sp>
          <p:nvSpPr>
            <p:cNvPr id="58" name="Rectangle 57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Flèche vers le bas 58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0" name="ZoneTexte 59"/>
          <p:cNvSpPr txBox="1"/>
          <p:nvPr/>
        </p:nvSpPr>
        <p:spPr>
          <a:xfrm>
            <a:off x="5292080" y="378904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C52F0"/>
                </a:solidFill>
              </a:rPr>
              <a:t>présent</a:t>
            </a:r>
            <a:endParaRPr lang="fr-FR" sz="1600" b="1" dirty="0">
              <a:solidFill>
                <a:schemeClr val="bg1"/>
              </a:solidFill>
            </a:endParaRPr>
          </a:p>
        </p:txBody>
      </p:sp>
      <p:grpSp>
        <p:nvGrpSpPr>
          <p:cNvPr id="65" name="Groupe 19"/>
          <p:cNvGrpSpPr/>
          <p:nvPr/>
        </p:nvGrpSpPr>
        <p:grpSpPr>
          <a:xfrm>
            <a:off x="7884368" y="4293096"/>
            <a:ext cx="648072" cy="216024"/>
            <a:chOff x="6300192" y="2564904"/>
            <a:chExt cx="2016224" cy="432048"/>
          </a:xfrm>
        </p:grpSpPr>
        <p:sp>
          <p:nvSpPr>
            <p:cNvPr id="66" name="Flèche droite 65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Flèche droite 66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8" name="ZoneTexte 67"/>
          <p:cNvSpPr txBox="1"/>
          <p:nvPr/>
        </p:nvSpPr>
        <p:spPr>
          <a:xfrm>
            <a:off x="7308304" y="378904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C52F0"/>
                </a:solidFill>
              </a:rPr>
              <a:t>futur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69" name="Rectangle à coins arrondis 68"/>
          <p:cNvSpPr/>
          <p:nvPr/>
        </p:nvSpPr>
        <p:spPr>
          <a:xfrm>
            <a:off x="6732240" y="3789040"/>
            <a:ext cx="864096" cy="93610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1" name="Groupe 17"/>
          <p:cNvGrpSpPr/>
          <p:nvPr/>
        </p:nvGrpSpPr>
        <p:grpSpPr>
          <a:xfrm>
            <a:off x="6804248" y="4293096"/>
            <a:ext cx="648072" cy="216024"/>
            <a:chOff x="1043608" y="2852936"/>
            <a:chExt cx="2016224" cy="432048"/>
          </a:xfrm>
        </p:grpSpPr>
        <p:sp>
          <p:nvSpPr>
            <p:cNvPr id="62" name="Flèche droite 61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Flèche droite 62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4" name="ZoneTexte 63"/>
          <p:cNvSpPr txBox="1"/>
          <p:nvPr/>
        </p:nvSpPr>
        <p:spPr>
          <a:xfrm>
            <a:off x="6300192" y="378904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C52F0"/>
                </a:solidFill>
              </a:rPr>
              <a:t>passé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70" name="Rectangle à coins arrondis 69"/>
          <p:cNvSpPr/>
          <p:nvPr/>
        </p:nvSpPr>
        <p:spPr>
          <a:xfrm>
            <a:off x="4499992" y="5301208"/>
            <a:ext cx="4248472" cy="136815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/>
          <p:cNvSpPr txBox="1"/>
          <p:nvPr/>
        </p:nvSpPr>
        <p:spPr>
          <a:xfrm>
            <a:off x="4716016" y="57332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Méli-mélo</a:t>
            </a:r>
            <a:endParaRPr lang="fr-FR" b="1" dirty="0"/>
          </a:p>
        </p:txBody>
      </p:sp>
      <p:sp>
        <p:nvSpPr>
          <p:cNvPr id="72" name="Rectangle à coins arrondis 71"/>
          <p:cNvSpPr/>
          <p:nvPr/>
        </p:nvSpPr>
        <p:spPr>
          <a:xfrm>
            <a:off x="5868144" y="5517232"/>
            <a:ext cx="2520280" cy="93610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oupe 18"/>
          <p:cNvGrpSpPr/>
          <p:nvPr/>
        </p:nvGrpSpPr>
        <p:grpSpPr>
          <a:xfrm>
            <a:off x="6804248" y="5733256"/>
            <a:ext cx="648072" cy="432048"/>
            <a:chOff x="3851920" y="2636912"/>
            <a:chExt cx="1800200" cy="1152128"/>
          </a:xfrm>
        </p:grpSpPr>
        <p:sp>
          <p:nvSpPr>
            <p:cNvPr id="74" name="Rectangle 73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Flèche vers le bas 74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6" name="Groupe 17"/>
          <p:cNvGrpSpPr/>
          <p:nvPr/>
        </p:nvGrpSpPr>
        <p:grpSpPr>
          <a:xfrm>
            <a:off x="6012160" y="5877272"/>
            <a:ext cx="648072" cy="216024"/>
            <a:chOff x="1043608" y="2852936"/>
            <a:chExt cx="2016224" cy="432048"/>
          </a:xfrm>
        </p:grpSpPr>
        <p:sp>
          <p:nvSpPr>
            <p:cNvPr id="77" name="Flèche droite 76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Flèche droite 77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9" name="Groupe 19"/>
          <p:cNvGrpSpPr/>
          <p:nvPr/>
        </p:nvGrpSpPr>
        <p:grpSpPr>
          <a:xfrm>
            <a:off x="7596336" y="5877272"/>
            <a:ext cx="648072" cy="216024"/>
            <a:chOff x="6300192" y="2564904"/>
            <a:chExt cx="2016224" cy="432048"/>
          </a:xfrm>
        </p:grpSpPr>
        <p:sp>
          <p:nvSpPr>
            <p:cNvPr id="80" name="Flèche droite 79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Flèche droite 80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4" name="Picture 2" descr="D:\IMAGES\pictogrammes\MANGER1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1268760"/>
            <a:ext cx="540000" cy="54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5" name="Picture 2" descr="D:\IMAGES\pictogrammes\MANGER1.BMP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8028384" y="1268760"/>
            <a:ext cx="540000" cy="54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6" name="Picture 2" descr="D:\IMAGES\pictogrammes\MANGER1.BMP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3635896" y="4581128"/>
            <a:ext cx="540660" cy="54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8" name="Picture 2" descr="D:\IMAGES\pictogrammes\MANGER1.BMP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3635896" y="3717032"/>
            <a:ext cx="540653" cy="54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9" name="Picture 2" descr="D:\IMAGES\pictogrammes\MANGER1.BMP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3635896" y="2564904"/>
            <a:ext cx="540000" cy="54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2" name="Picture 2" descr="D:\IMAGES\pictogrammes\MANGER1.BMP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3635896" y="1700808"/>
            <a:ext cx="540000" cy="54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1" name="Image 100" descr="sylvie_2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31840" y="5877272"/>
            <a:ext cx="1171575" cy="785813"/>
          </a:xfrm>
          <a:prstGeom prst="rect">
            <a:avLst/>
          </a:prstGeom>
        </p:spPr>
      </p:pic>
      <p:sp>
        <p:nvSpPr>
          <p:cNvPr id="41" name="Rectangle 40">
            <a:hlinkClick r:id="rId14" action="ppaction://hlinksldjump">
              <a:snd r:embed="rId6" name="zioup.wav"/>
            </a:hlinkClick>
          </p:cNvPr>
          <p:cNvSpPr/>
          <p:nvPr/>
        </p:nvSpPr>
        <p:spPr>
          <a:xfrm>
            <a:off x="539552" y="1988840"/>
            <a:ext cx="2520280" cy="1368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hlinkClick r:id="rId15" action="ppaction://hlinksldjump">
              <a:snd r:embed="rId6" name="zioup.wav"/>
            </a:hlinkClick>
          </p:cNvPr>
          <p:cNvSpPr/>
          <p:nvPr/>
        </p:nvSpPr>
        <p:spPr>
          <a:xfrm>
            <a:off x="611560" y="3573016"/>
            <a:ext cx="2520280" cy="1368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hlinkClick r:id="rId16" action="ppaction://hlinksldjump">
              <a:snd r:embed="rId6" name="zioup.wav"/>
            </a:hlinkClick>
          </p:cNvPr>
          <p:cNvSpPr/>
          <p:nvPr/>
        </p:nvSpPr>
        <p:spPr>
          <a:xfrm>
            <a:off x="251520" y="5301208"/>
            <a:ext cx="2520280" cy="1368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>
            <a:hlinkClick r:id="rId17" action="ppaction://hlinksldjump">
              <a:snd r:embed="rId6" name="zioup.wav"/>
            </a:hlinkClick>
          </p:cNvPr>
          <p:cNvSpPr/>
          <p:nvPr/>
        </p:nvSpPr>
        <p:spPr>
          <a:xfrm>
            <a:off x="5724128" y="2204864"/>
            <a:ext cx="864096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Rectangle 102">
            <a:hlinkClick r:id="rId18" action="ppaction://hlinksldjump">
              <a:snd r:embed="rId6" name="zioup.wav"/>
            </a:hlinkClick>
          </p:cNvPr>
          <p:cNvSpPr/>
          <p:nvPr/>
        </p:nvSpPr>
        <p:spPr>
          <a:xfrm>
            <a:off x="6732240" y="2204864"/>
            <a:ext cx="864096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Rectangle 103">
            <a:hlinkClick r:id="rId19" action="ppaction://hlinksldjump">
              <a:snd r:embed="rId6" name="zioup.wav"/>
            </a:hlinkClick>
          </p:cNvPr>
          <p:cNvSpPr/>
          <p:nvPr/>
        </p:nvSpPr>
        <p:spPr>
          <a:xfrm>
            <a:off x="7740352" y="2204864"/>
            <a:ext cx="864096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Rectangle 104">
            <a:hlinkClick r:id="rId20" action="ppaction://hlinksldjump">
              <a:snd r:embed="rId6" name="zioup.wav"/>
            </a:hlinkClick>
          </p:cNvPr>
          <p:cNvSpPr/>
          <p:nvPr/>
        </p:nvSpPr>
        <p:spPr>
          <a:xfrm>
            <a:off x="5652120" y="3789040"/>
            <a:ext cx="864096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105">
            <a:hlinkClick r:id="rId21" action="ppaction://hlinksldjump">
              <a:snd r:embed="rId6" name="zioup.wav"/>
            </a:hlinkClick>
          </p:cNvPr>
          <p:cNvSpPr/>
          <p:nvPr/>
        </p:nvSpPr>
        <p:spPr>
          <a:xfrm>
            <a:off x="6660232" y="3789040"/>
            <a:ext cx="864096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106">
            <a:hlinkClick r:id="rId22" action="ppaction://hlinksldjump">
              <a:snd r:embed="rId6" name="zioup.wav"/>
            </a:hlinkClick>
          </p:cNvPr>
          <p:cNvSpPr/>
          <p:nvPr/>
        </p:nvSpPr>
        <p:spPr>
          <a:xfrm>
            <a:off x="7668344" y="3789040"/>
            <a:ext cx="864096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107">
            <a:hlinkClick r:id="rId5" action="ppaction://hlinksldjump">
              <a:snd r:embed="rId6" name="zioup.wav"/>
            </a:hlinkClick>
          </p:cNvPr>
          <p:cNvSpPr/>
          <p:nvPr/>
        </p:nvSpPr>
        <p:spPr>
          <a:xfrm>
            <a:off x="5868144" y="5445224"/>
            <a:ext cx="2520280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/>
          <p:cNvSpPr/>
          <p:nvPr/>
        </p:nvSpPr>
        <p:spPr>
          <a:xfrm>
            <a:off x="6084168" y="116632"/>
            <a:ext cx="2520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solidFill>
                  <a:srgbClr val="FC52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Quand..?</a:t>
            </a:r>
            <a:endParaRPr lang="fr-FR" sz="5400" b="1" cap="none" spc="0" dirty="0">
              <a:ln w="11430"/>
              <a:solidFill>
                <a:srgbClr val="FC52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ulle ronde 8"/>
          <p:cNvSpPr/>
          <p:nvPr/>
        </p:nvSpPr>
        <p:spPr>
          <a:xfrm>
            <a:off x="899592" y="2204864"/>
            <a:ext cx="1872208" cy="1152128"/>
          </a:xfrm>
          <a:prstGeom prst="wedgeEllipseCallout">
            <a:avLst>
              <a:gd name="adj1" fmla="val 48045"/>
              <a:gd name="adj2" fmla="val 120838"/>
            </a:avLst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115616" y="2420888"/>
            <a:ext cx="1584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 </a:t>
            </a:r>
            <a:r>
              <a:rPr lang="fr-FR" sz="40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fr-FR" sz="40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oupe 18"/>
          <p:cNvGrpSpPr/>
          <p:nvPr/>
        </p:nvGrpSpPr>
        <p:grpSpPr>
          <a:xfrm>
            <a:off x="3931360" y="1988840"/>
            <a:ext cx="1296144" cy="720080"/>
            <a:chOff x="827584" y="1988840"/>
            <a:chExt cx="1296144" cy="720080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827584" y="2060848"/>
              <a:ext cx="1296144" cy="6480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43608" y="1988840"/>
              <a:ext cx="86409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FR" sz="40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il</a:t>
              </a:r>
              <a:endParaRPr lang="fr-FR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1" name="Bulle ronde 20"/>
          <p:cNvSpPr/>
          <p:nvPr/>
        </p:nvSpPr>
        <p:spPr>
          <a:xfrm>
            <a:off x="6444208" y="2348880"/>
            <a:ext cx="1872208" cy="1152128"/>
          </a:xfrm>
          <a:prstGeom prst="wedgeEllipseCallout">
            <a:avLst>
              <a:gd name="adj1" fmla="val -35861"/>
              <a:gd name="adj2" fmla="val 109645"/>
            </a:avLst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660232" y="2564904"/>
            <a:ext cx="1584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 </a:t>
            </a:r>
            <a:r>
              <a:rPr lang="fr-FR" sz="40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fr-FR" sz="40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5" descr="D:\IMAGES\pronoms et petits mots\JE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23928" y="62068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5122" name="Picture 2" descr="D:\IMAGES\pronoms et petits mots\C_il1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2302024" cy="2687076"/>
          </a:xfrm>
          <a:prstGeom prst="rect">
            <a:avLst/>
          </a:prstGeom>
          <a:noFill/>
        </p:spPr>
      </p:pic>
      <p:pic>
        <p:nvPicPr>
          <p:cNvPr id="5123" name="Picture 3" descr="D:\IMAGES\pronoms et petits mots\C_il2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6084168" y="4221088"/>
            <a:ext cx="2340706" cy="2282911"/>
          </a:xfrm>
          <a:prstGeom prst="rect">
            <a:avLst/>
          </a:prstGeom>
          <a:noFill/>
        </p:spPr>
      </p:pic>
      <p:sp>
        <p:nvSpPr>
          <p:cNvPr id="16" name="Ellipse 15"/>
          <p:cNvSpPr/>
          <p:nvPr/>
        </p:nvSpPr>
        <p:spPr>
          <a:xfrm>
            <a:off x="1043608" y="2348880"/>
            <a:ext cx="1584176" cy="9361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6588224" y="2420888"/>
            <a:ext cx="1584176" cy="9361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995936" y="2132856"/>
            <a:ext cx="115212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?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fr-FR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8" name="Image 27" descr="webmaster_fleches003d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4408" y="6237312"/>
            <a:ext cx="476250" cy="16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5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3275856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J’</a:t>
            </a:r>
            <a:r>
              <a:rPr lang="fr-FR" sz="4000" b="1" dirty="0" smtClean="0"/>
              <a:t>ai </a:t>
            </a:r>
            <a:r>
              <a:rPr lang="fr-FR" sz="4000" b="1" dirty="0" smtClean="0">
                <a:solidFill>
                  <a:schemeClr val="bg1"/>
                </a:solidFill>
              </a:rPr>
              <a:t>mang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Je mang</a:t>
            </a:r>
            <a:r>
              <a:rPr lang="fr-F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fr-FR" sz="4000" b="1" dirty="0" smtClean="0"/>
              <a:t>ais</a:t>
            </a:r>
            <a:endParaRPr lang="fr-FR" sz="4000" b="1" dirty="0"/>
          </a:p>
        </p:txBody>
      </p:sp>
      <p:grpSp>
        <p:nvGrpSpPr>
          <p:cNvPr id="15" name="Groupe 14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lèche droite 18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0" name="Image 9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1" name="Cœur 10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3491880" y="4293096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J’</a:t>
            </a:r>
            <a:r>
              <a:rPr lang="fr-FR" sz="4000" b="1" dirty="0" smtClean="0"/>
              <a:t>ai</a:t>
            </a:r>
            <a:r>
              <a:rPr lang="fr-FR" sz="4000" b="1" dirty="0" smtClean="0">
                <a:solidFill>
                  <a:schemeClr val="bg1"/>
                </a:solidFill>
              </a:rPr>
              <a:t> pleur</a:t>
            </a:r>
            <a:r>
              <a:rPr lang="fr-FR" sz="4000" b="1" dirty="0" smtClean="0"/>
              <a:t>é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Je pleur</a:t>
            </a:r>
            <a:r>
              <a:rPr lang="fr-FR" sz="4000" b="1" dirty="0" smtClean="0"/>
              <a:t>ais</a:t>
            </a:r>
          </a:p>
          <a:p>
            <a:endParaRPr lang="fr-FR" sz="4000" b="1" dirty="0"/>
          </a:p>
        </p:txBody>
      </p:sp>
      <p:grpSp>
        <p:nvGrpSpPr>
          <p:cNvPr id="15" name="Groupe 14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lèche droite 18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0" name="Image 9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1" name="Cœur 10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3131840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</a:t>
            </a:r>
            <a:r>
              <a:rPr lang="fr-FR" sz="4000" b="1" dirty="0" smtClean="0"/>
              <a:t>ont</a:t>
            </a:r>
            <a:r>
              <a:rPr lang="fr-FR" sz="4000" b="1" dirty="0" smtClean="0">
                <a:solidFill>
                  <a:schemeClr val="bg1"/>
                </a:solidFill>
              </a:rPr>
              <a:t> pleur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pleur</a:t>
            </a:r>
            <a:r>
              <a:rPr lang="fr-FR" sz="4000" b="1" dirty="0" smtClean="0"/>
              <a:t>aient</a:t>
            </a:r>
            <a:endParaRPr lang="fr-FR" sz="4000" b="1" dirty="0"/>
          </a:p>
        </p:txBody>
      </p:sp>
      <p:grpSp>
        <p:nvGrpSpPr>
          <p:cNvPr id="13" name="Groupe 12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5" name="Flèche droite 14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2" name="Image 11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2699792" y="429309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</a:t>
            </a:r>
            <a:r>
              <a:rPr lang="fr-FR" sz="4000" b="1" dirty="0" smtClean="0"/>
              <a:t>ont</a:t>
            </a:r>
            <a:r>
              <a:rPr lang="fr-FR" sz="4000" b="1" dirty="0" smtClean="0">
                <a:solidFill>
                  <a:schemeClr val="bg1"/>
                </a:solidFill>
              </a:rPr>
              <a:t> chant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chant</a:t>
            </a:r>
            <a:r>
              <a:rPr lang="fr-FR" sz="4000" b="1" dirty="0" smtClean="0"/>
              <a:t>aient</a:t>
            </a:r>
            <a:endParaRPr lang="fr-FR" sz="4000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5" name="Flèche droite 14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2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3" name="ZoneTexte 12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Tu </a:t>
            </a:r>
            <a:r>
              <a:rPr lang="fr-FR" sz="4000" b="1" dirty="0" smtClean="0"/>
              <a:t>as</a:t>
            </a:r>
            <a:r>
              <a:rPr lang="fr-FR" sz="4000" b="1" dirty="0" smtClean="0">
                <a:solidFill>
                  <a:schemeClr val="bg1"/>
                </a:solidFill>
              </a:rPr>
              <a:t> nag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Tu nag</a:t>
            </a:r>
            <a:r>
              <a:rPr lang="fr-F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fr-FR" sz="4000" b="1" dirty="0" smtClean="0"/>
              <a:t>ais</a:t>
            </a:r>
            <a:endParaRPr lang="fr-FR" sz="4000" b="1" dirty="0"/>
          </a:p>
        </p:txBody>
      </p:sp>
      <p:grpSp>
        <p:nvGrpSpPr>
          <p:cNvPr id="14" name="Groupe 13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5" name="Flèche droite 14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9" name="Flèche droite 8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droite 9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8" name="Image 17" descr="Maindroite.gif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9" name="Cœur 18">
            <a:hlinkClick r:id="rId7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7efefa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952625"/>
            <a:ext cx="3810000" cy="2952750"/>
          </a:xfrm>
          <a:prstGeom prst="rect">
            <a:avLst/>
          </a:prstGeom>
        </p:spPr>
      </p:pic>
      <p:pic>
        <p:nvPicPr>
          <p:cNvPr id="4" name="Image 3" descr="webmaster_fleches008d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44408" y="5949280"/>
            <a:ext cx="571500" cy="381000"/>
          </a:xfrm>
          <a:prstGeom prst="rect">
            <a:avLst/>
          </a:prstGeom>
        </p:spPr>
      </p:pic>
      <p:sp>
        <p:nvSpPr>
          <p:cNvPr id="5" name="Bouton d'action : Début 4">
            <a:hlinkClick r:id="" action="ppaction://hlinkshowjump?jump=firstslide" highlightClick="1"/>
          </p:cNvPr>
          <p:cNvSpPr/>
          <p:nvPr/>
        </p:nvSpPr>
        <p:spPr>
          <a:xfrm>
            <a:off x="611560" y="5733256"/>
            <a:ext cx="936104" cy="576064"/>
          </a:xfrm>
          <a:prstGeom prst="actionButtonBeginning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5004048" y="378904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C52F0"/>
                </a:solidFill>
              </a:rPr>
              <a:t>Futur proche, futur simple..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9" name="Picture 2" descr="D:\IMAGES\pictogrammes\MANGER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203848" y="1412776"/>
            <a:ext cx="100811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004048" y="1412776"/>
            <a:ext cx="108012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203848" y="4797152"/>
            <a:ext cx="2736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C52F0"/>
                </a:solidFill>
              </a:rPr>
              <a:t>Plus tard</a:t>
            </a:r>
          </a:p>
          <a:p>
            <a:pPr algn="ctr"/>
            <a:r>
              <a:rPr lang="fr-FR" sz="2000" b="1" dirty="0" smtClean="0">
                <a:solidFill>
                  <a:srgbClr val="FC52F0"/>
                </a:solidFill>
              </a:rPr>
              <a:t>Après</a:t>
            </a:r>
          </a:p>
          <a:p>
            <a:pPr algn="ctr"/>
            <a:r>
              <a:rPr lang="fr-FR" sz="2000" b="1" dirty="0" smtClean="0">
                <a:solidFill>
                  <a:srgbClr val="FC52F0"/>
                </a:solidFill>
              </a:rPr>
              <a:t>Demain</a:t>
            </a:r>
          </a:p>
          <a:p>
            <a:pPr algn="ctr"/>
            <a:r>
              <a:rPr lang="fr-FR" sz="2000" b="1" dirty="0" smtClean="0">
                <a:solidFill>
                  <a:srgbClr val="FC52F0"/>
                </a:solidFill>
              </a:rPr>
              <a:t>Dans…</a:t>
            </a:r>
          </a:p>
          <a:p>
            <a:pPr algn="ctr"/>
            <a:r>
              <a:rPr lang="fr-FR" sz="2000" b="1" dirty="0" smtClean="0">
                <a:solidFill>
                  <a:srgbClr val="FC52F0"/>
                </a:solidFill>
              </a:rPr>
              <a:t>….</a:t>
            </a:r>
            <a:endParaRPr lang="fr-FR" sz="2000" b="1" dirty="0">
              <a:solidFill>
                <a:srgbClr val="FC52F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868144" y="306896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C52F0"/>
                </a:solidFill>
              </a:rPr>
              <a:t>futur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0" y="-99392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fleche_06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0432" y="6093296"/>
            <a:ext cx="437804" cy="427382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3707904" y="3284984"/>
            <a:ext cx="2016224" cy="432048"/>
            <a:chOff x="6300192" y="2564904"/>
            <a:chExt cx="2016224" cy="432048"/>
          </a:xfrm>
        </p:grpSpPr>
        <p:sp>
          <p:nvSpPr>
            <p:cNvPr id="16" name="Flèche droite 15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lèche droite 17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259632" y="69269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C52F0"/>
                </a:solidFill>
              </a:rPr>
              <a:t>futur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267744" y="2204864"/>
            <a:ext cx="68762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C00000"/>
                </a:solidFill>
              </a:rPr>
              <a:t>Je </a:t>
            </a:r>
            <a:r>
              <a:rPr lang="fr-FR" sz="1000" b="1" dirty="0" smtClean="0">
                <a:solidFill>
                  <a:schemeClr val="bg1"/>
                </a:solidFill>
              </a:rPr>
              <a:t>ou </a:t>
            </a:r>
            <a:r>
              <a:rPr lang="fr-FR" sz="4400" b="1" dirty="0" smtClean="0">
                <a:solidFill>
                  <a:srgbClr val="C00000"/>
                </a:solidFill>
              </a:rPr>
              <a:t>j’</a:t>
            </a:r>
            <a:r>
              <a:rPr lang="fr-FR" sz="4400" b="1" dirty="0" smtClean="0">
                <a:solidFill>
                  <a:schemeClr val="bg1"/>
                </a:solidFill>
              </a:rPr>
              <a:t>   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err="1" smtClean="0"/>
              <a:t>erai</a:t>
            </a:r>
            <a:r>
              <a:rPr lang="fr-FR" sz="4400" b="1" dirty="0" smtClean="0"/>
              <a:t>  </a:t>
            </a:r>
            <a:r>
              <a:rPr lang="fr-FR" sz="1000" b="1" dirty="0" smtClean="0">
                <a:solidFill>
                  <a:schemeClr val="bg1"/>
                </a:solidFill>
              </a:rPr>
              <a:t>ou      </a:t>
            </a:r>
            <a:r>
              <a:rPr lang="fr-FR" sz="4400" b="1" dirty="0" smtClean="0"/>
              <a:t>vais</a:t>
            </a:r>
            <a:r>
              <a:rPr lang="fr-FR" sz="10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>
                <a:solidFill>
                  <a:srgbClr val="92D050"/>
                </a:solidFill>
              </a:rPr>
              <a:t>…..</a:t>
            </a:r>
            <a:r>
              <a:rPr lang="fr-FR" sz="10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/>
              <a:t>er</a:t>
            </a:r>
          </a:p>
          <a:p>
            <a:r>
              <a:rPr lang="fr-FR" sz="4400" b="1" dirty="0" smtClean="0">
                <a:solidFill>
                  <a:srgbClr val="C00000"/>
                </a:solidFill>
              </a:rPr>
              <a:t>tu</a:t>
            </a:r>
            <a:r>
              <a:rPr lang="fr-FR" sz="4400" b="1" dirty="0" smtClean="0">
                <a:solidFill>
                  <a:schemeClr val="bg1"/>
                </a:solidFill>
              </a:rPr>
              <a:t>       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err="1" smtClean="0"/>
              <a:t>eras</a:t>
            </a:r>
            <a:r>
              <a:rPr lang="fr-FR" sz="4400" b="1" dirty="0" smtClean="0"/>
              <a:t>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400" b="1" dirty="0" smtClean="0">
                <a:solidFill>
                  <a:schemeClr val="bg1"/>
                </a:solidFill>
              </a:rPr>
              <a:t>   </a:t>
            </a:r>
            <a:r>
              <a:rPr lang="fr-FR" sz="4400" b="1" dirty="0" smtClean="0"/>
              <a:t>vas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>
                <a:solidFill>
                  <a:srgbClr val="92D050"/>
                </a:solidFill>
              </a:rPr>
              <a:t>…..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/>
              <a:t>er</a:t>
            </a:r>
          </a:p>
          <a:p>
            <a:r>
              <a:rPr lang="fr-FR" sz="4400" b="1" dirty="0" smtClean="0">
                <a:solidFill>
                  <a:srgbClr val="C00000"/>
                </a:solidFill>
              </a:rPr>
              <a:t>il</a:t>
            </a:r>
            <a:r>
              <a:rPr lang="fr-FR" sz="3200" b="1" dirty="0" smtClean="0">
                <a:solidFill>
                  <a:srgbClr val="C00000"/>
                </a:solidFill>
              </a:rPr>
              <a:t>-elle-on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err="1" smtClean="0"/>
              <a:t>era</a:t>
            </a:r>
            <a:r>
              <a:rPr lang="fr-FR" sz="4400" b="1" dirty="0" smtClean="0"/>
              <a:t> </a:t>
            </a:r>
            <a:r>
              <a:rPr lang="fr-FR" sz="1000" b="1" dirty="0" smtClean="0">
                <a:solidFill>
                  <a:schemeClr val="bg1"/>
                </a:solidFill>
              </a:rPr>
              <a:t>ou                    </a:t>
            </a:r>
            <a:r>
              <a:rPr lang="fr-FR" sz="4400" b="1" dirty="0" smtClean="0"/>
              <a:t>va </a:t>
            </a:r>
            <a:r>
              <a:rPr lang="fr-FR" sz="4400" b="1" dirty="0" smtClean="0">
                <a:solidFill>
                  <a:srgbClr val="92D050"/>
                </a:solidFill>
              </a:rPr>
              <a:t>…… </a:t>
            </a:r>
            <a:r>
              <a:rPr lang="fr-FR" sz="4400" b="1" dirty="0" smtClean="0"/>
              <a:t>er</a:t>
            </a:r>
          </a:p>
          <a:p>
            <a:r>
              <a:rPr lang="fr-FR" sz="4400" b="1" dirty="0" smtClean="0">
                <a:solidFill>
                  <a:srgbClr val="C00000"/>
                </a:solidFill>
              </a:rPr>
              <a:t>nous</a:t>
            </a:r>
            <a:r>
              <a:rPr lang="fr-FR" sz="4400" b="1" dirty="0" smtClean="0">
                <a:solidFill>
                  <a:schemeClr val="bg1"/>
                </a:solidFill>
              </a:rPr>
              <a:t>   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err="1" smtClean="0"/>
              <a:t>erons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/>
              <a:t>allons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>
                <a:solidFill>
                  <a:srgbClr val="92D050"/>
                </a:solidFill>
              </a:rPr>
              <a:t>…</a:t>
            </a:r>
            <a:r>
              <a:rPr lang="fr-FR" sz="4400" b="1" dirty="0" smtClean="0"/>
              <a:t>er</a:t>
            </a:r>
          </a:p>
          <a:p>
            <a:r>
              <a:rPr lang="fr-FR" sz="4400" b="1" dirty="0" smtClean="0">
                <a:solidFill>
                  <a:srgbClr val="C00000"/>
                </a:solidFill>
              </a:rPr>
              <a:t>vous</a:t>
            </a:r>
            <a:r>
              <a:rPr lang="fr-FR" sz="4400" b="1" dirty="0" smtClean="0">
                <a:solidFill>
                  <a:schemeClr val="bg1"/>
                </a:solidFill>
              </a:rPr>
              <a:t>   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err="1" smtClean="0"/>
              <a:t>erez</a:t>
            </a:r>
            <a:r>
              <a:rPr lang="fr-FR" sz="4400" b="1" dirty="0" smtClean="0"/>
              <a:t> 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400" b="1" dirty="0" smtClean="0"/>
              <a:t>    allez</a:t>
            </a:r>
            <a:r>
              <a:rPr lang="fr-FR" sz="4400" b="1" dirty="0" smtClean="0">
                <a:solidFill>
                  <a:srgbClr val="92D050"/>
                </a:solidFill>
              </a:rPr>
              <a:t>…..</a:t>
            </a:r>
            <a:r>
              <a:rPr lang="fr-FR" sz="4400" b="1" dirty="0" smtClean="0"/>
              <a:t>er</a:t>
            </a:r>
          </a:p>
          <a:p>
            <a:r>
              <a:rPr lang="fr-FR" sz="4400" b="1" dirty="0" smtClean="0">
                <a:solidFill>
                  <a:srgbClr val="C00000"/>
                </a:solidFill>
              </a:rPr>
              <a:t>ils-</a:t>
            </a:r>
            <a:r>
              <a:rPr lang="fr-FR" sz="3200" b="1" dirty="0" smtClean="0">
                <a:solidFill>
                  <a:srgbClr val="C00000"/>
                </a:solidFill>
              </a:rPr>
              <a:t>elles</a:t>
            </a:r>
            <a:r>
              <a:rPr lang="fr-FR" sz="4400" b="1" dirty="0" smtClean="0">
                <a:solidFill>
                  <a:srgbClr val="C00000"/>
                </a:solidFill>
              </a:rPr>
              <a:t>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err="1" smtClean="0"/>
              <a:t>eront</a:t>
            </a:r>
            <a:r>
              <a:rPr lang="fr-FR" sz="4400" b="1" dirty="0" smtClean="0"/>
              <a:t> 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400" b="1" dirty="0" smtClean="0"/>
              <a:t>  vont</a:t>
            </a:r>
            <a:r>
              <a:rPr lang="fr-FR" sz="4400" b="1" dirty="0" smtClean="0">
                <a:solidFill>
                  <a:srgbClr val="92D050"/>
                </a:solidFill>
              </a:rPr>
              <a:t>…..</a:t>
            </a:r>
            <a:r>
              <a:rPr lang="fr-FR" sz="4400" b="1" dirty="0" smtClean="0"/>
              <a:t>er</a:t>
            </a:r>
          </a:p>
          <a:p>
            <a:endParaRPr lang="fr-FR" sz="4000" b="1" dirty="0" smtClean="0"/>
          </a:p>
          <a:p>
            <a:endParaRPr lang="fr-FR" sz="4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940152" y="620688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92D050"/>
                </a:solidFill>
              </a:rPr>
              <a:t>verbes</a:t>
            </a:r>
            <a:r>
              <a:rPr lang="fr-FR" sz="4000" b="1" dirty="0" smtClean="0">
                <a:solidFill>
                  <a:srgbClr val="FC52F0"/>
                </a:solidFill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</a:rPr>
              <a:t>en</a:t>
            </a:r>
          </a:p>
          <a:p>
            <a:pPr algn="ctr"/>
            <a:r>
              <a:rPr lang="fr-FR" sz="4000" b="1" dirty="0" smtClean="0">
                <a:solidFill>
                  <a:srgbClr val="92D050"/>
                </a:solidFill>
              </a:rPr>
              <a:t>……</a:t>
            </a:r>
            <a:r>
              <a:rPr lang="fr-FR" sz="4000" b="1" dirty="0" smtClean="0"/>
              <a:t>er</a:t>
            </a:r>
            <a:r>
              <a:rPr lang="fr-FR" sz="4000" b="1" dirty="0" smtClean="0">
                <a:solidFill>
                  <a:srgbClr val="FC52F0"/>
                </a:solidFill>
              </a:rPr>
              <a:t> 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347864" y="47667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1</a:t>
            </a:r>
            <a:r>
              <a:rPr lang="fr-FR" sz="2400" b="1" baseline="30000" dirty="0" smtClean="0"/>
              <a:t>er</a:t>
            </a:r>
            <a:r>
              <a:rPr lang="fr-FR" sz="2400" b="1" dirty="0" smtClean="0"/>
              <a:t> groupe</a:t>
            </a:r>
            <a:endParaRPr lang="fr-FR" sz="2400" b="1" dirty="0"/>
          </a:p>
        </p:txBody>
      </p:sp>
      <p:pic>
        <p:nvPicPr>
          <p:cNvPr id="15" name="Picture 4" descr="D:\IMAGES\pronoms et petits mots\ELLE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63688" y="2492896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6" descr="D:\IMAGES\pronoms et petits mots\IL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661248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8" name="Picture 7" descr="D:\IMAGES\pronoms et petits mots\IL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63688" y="5661248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8" descr="D:\IMAGES\pronoms et petits mots\T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140968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" name="Picture 9" descr="D:\IMAGES\pronoms et petits mots\NOUS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27584" y="4005064"/>
            <a:ext cx="216000" cy="216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1" name="Picture 10" descr="D:\IMAGES\pronoms et petits mots\VOUS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5013176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763688" y="3789040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6" name="Picture 5" descr="D:\IMAGES\pronoms et petits mots\JE.BMP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187624" y="3789040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9" name="Picture 9" descr="D:\IMAGES\pronoms et petits mots\NOUS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63688" y="4437112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2" name="Image 31" descr="fleche_06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V="1">
            <a:off x="8028384" y="6381328"/>
            <a:ext cx="952500" cy="238125"/>
          </a:xfrm>
          <a:prstGeom prst="rect">
            <a:avLst/>
          </a:prstGeom>
        </p:spPr>
      </p:pic>
      <p:grpSp>
        <p:nvGrpSpPr>
          <p:cNvPr id="2" name="Groupe 5"/>
          <p:cNvGrpSpPr/>
          <p:nvPr/>
        </p:nvGrpSpPr>
        <p:grpSpPr>
          <a:xfrm>
            <a:off x="3851920" y="1052736"/>
            <a:ext cx="2016224" cy="432048"/>
            <a:chOff x="6300192" y="2564904"/>
            <a:chExt cx="2016224" cy="432048"/>
          </a:xfrm>
        </p:grpSpPr>
        <p:sp>
          <p:nvSpPr>
            <p:cNvPr id="27" name="Flèche droite 26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Flèche droite 27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3851920" y="1916832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C52F0"/>
                </a:solidFill>
              </a:rPr>
              <a:t>Futur simple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372200" y="1916832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C52F0"/>
                </a:solidFill>
              </a:rPr>
              <a:t>Futur proche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2915816" y="4509120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</a:t>
            </a:r>
            <a:r>
              <a:rPr lang="fr-FR" sz="4000" b="1" dirty="0" smtClean="0"/>
              <a:t>vont</a:t>
            </a:r>
            <a:r>
              <a:rPr lang="fr-FR" sz="4000" b="1" dirty="0" smtClean="0">
                <a:solidFill>
                  <a:schemeClr val="bg1"/>
                </a:solidFill>
              </a:rPr>
              <a:t> mang</a:t>
            </a:r>
            <a:r>
              <a:rPr lang="fr-FR" sz="4000" b="1" dirty="0" smtClean="0"/>
              <a:t>er</a:t>
            </a:r>
          </a:p>
          <a:p>
            <a:endParaRPr lang="fr-FR" sz="40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131840" y="522920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mang</a:t>
            </a:r>
            <a:r>
              <a:rPr lang="fr-FR" sz="4000" b="1" dirty="0" smtClean="0"/>
              <a:t>eront</a:t>
            </a:r>
            <a:endParaRPr lang="fr-FR" sz="4000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16" name="Flèche droite 15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lèche droite 17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987824" y="4221088"/>
            <a:ext cx="3456384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1" name="Image 10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3" name="Cœur 12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2411760" y="4293096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 </a:t>
            </a:r>
            <a:r>
              <a:rPr lang="fr-FR" sz="4000" b="1" dirty="0" smtClean="0"/>
              <a:t>allons</a:t>
            </a:r>
            <a:r>
              <a:rPr lang="fr-FR" sz="4000" b="1" dirty="0" smtClean="0">
                <a:solidFill>
                  <a:schemeClr val="bg1"/>
                </a:solidFill>
              </a:rPr>
              <a:t> chant</a:t>
            </a:r>
            <a:r>
              <a:rPr lang="fr-FR" sz="4000" b="1" dirty="0" smtClean="0"/>
              <a:t>er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 chant</a:t>
            </a:r>
            <a:r>
              <a:rPr lang="fr-FR" sz="4000" b="1" dirty="0" smtClean="0"/>
              <a:t>erons</a:t>
            </a:r>
            <a:endParaRPr lang="fr-FR" sz="40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9" name="Flèche droite 8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droite 11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6" name="Cœur 15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ulle ronde 8"/>
          <p:cNvSpPr/>
          <p:nvPr/>
        </p:nvSpPr>
        <p:spPr>
          <a:xfrm>
            <a:off x="899592" y="2204864"/>
            <a:ext cx="1872208" cy="1152128"/>
          </a:xfrm>
          <a:prstGeom prst="wedgeEllipseCallout">
            <a:avLst>
              <a:gd name="adj1" fmla="val 79979"/>
              <a:gd name="adj2" fmla="val 117785"/>
            </a:avLst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99592" y="2420888"/>
            <a:ext cx="20162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nous </a:t>
            </a:r>
            <a:r>
              <a:rPr lang="fr-FR" sz="40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fr-FR" sz="40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oupe 18"/>
          <p:cNvGrpSpPr/>
          <p:nvPr/>
        </p:nvGrpSpPr>
        <p:grpSpPr>
          <a:xfrm>
            <a:off x="3851920" y="1988840"/>
            <a:ext cx="1512168" cy="720080"/>
            <a:chOff x="748144" y="1988840"/>
            <a:chExt cx="1512168" cy="720080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827584" y="2060848"/>
              <a:ext cx="1296144" cy="6480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8144" y="1988840"/>
              <a:ext cx="151216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FR" sz="40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nous</a:t>
              </a:r>
              <a:endParaRPr lang="fr-FR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1" name="Bulle ronde 20"/>
          <p:cNvSpPr/>
          <p:nvPr/>
        </p:nvSpPr>
        <p:spPr>
          <a:xfrm>
            <a:off x="6444208" y="2348880"/>
            <a:ext cx="1872208" cy="1152128"/>
          </a:xfrm>
          <a:prstGeom prst="wedgeEllipseCallout">
            <a:avLst>
              <a:gd name="adj1" fmla="val -77188"/>
              <a:gd name="adj2" fmla="val 108628"/>
            </a:avLst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9" descr="D:\IMAGES\pronoms et petits mots\NOUS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23928" y="62068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6372200" y="2564904"/>
            <a:ext cx="20162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nous </a:t>
            </a:r>
            <a:r>
              <a:rPr lang="fr-FR" sz="40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fr-FR" sz="40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D:\IMAGES\pronoms et petits mots\C_nous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7688" y="3699471"/>
            <a:ext cx="3212504" cy="3212504"/>
          </a:xfrm>
          <a:prstGeom prst="rect">
            <a:avLst/>
          </a:prstGeom>
          <a:noFill/>
        </p:spPr>
      </p:pic>
      <p:sp>
        <p:nvSpPr>
          <p:cNvPr id="15" name="Bulle ronde 14"/>
          <p:cNvSpPr/>
          <p:nvPr/>
        </p:nvSpPr>
        <p:spPr>
          <a:xfrm>
            <a:off x="827584" y="4941168"/>
            <a:ext cx="1872208" cy="1152128"/>
          </a:xfrm>
          <a:prstGeom prst="wedgeEllipseCallout">
            <a:avLst>
              <a:gd name="adj1" fmla="val 151362"/>
              <a:gd name="adj2" fmla="val -105051"/>
            </a:avLst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55576" y="5157192"/>
            <a:ext cx="20162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nous </a:t>
            </a:r>
            <a:r>
              <a:rPr lang="fr-FR" sz="40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fr-FR" sz="40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1115616" y="2276872"/>
            <a:ext cx="1584176" cy="9361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6588224" y="2420888"/>
            <a:ext cx="1584176" cy="9361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971600" y="5085184"/>
            <a:ext cx="1584176" cy="9361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995936" y="2132856"/>
            <a:ext cx="115212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?</a:t>
            </a:r>
            <a:endParaRPr lang="fr-FR" sz="2800" b="1" dirty="0">
              <a:solidFill>
                <a:srgbClr val="C00000"/>
              </a:solidFill>
            </a:endParaRPr>
          </a:p>
        </p:txBody>
      </p:sp>
      <p:pic>
        <p:nvPicPr>
          <p:cNvPr id="26" name="Image 25" descr="webmaster_fleches003d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4408" y="6237312"/>
            <a:ext cx="476250" cy="16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  <p:bldP spid="17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3491880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Elle </a:t>
            </a:r>
            <a:r>
              <a:rPr lang="fr-FR" sz="4000" b="1" dirty="0" smtClean="0"/>
              <a:t>va </a:t>
            </a:r>
            <a:r>
              <a:rPr lang="fr-FR" sz="4000" b="1" dirty="0" smtClean="0">
                <a:solidFill>
                  <a:schemeClr val="bg1"/>
                </a:solidFill>
              </a:rPr>
              <a:t>pleur</a:t>
            </a:r>
            <a:r>
              <a:rPr lang="fr-FR" sz="4000" b="1" dirty="0" smtClean="0"/>
              <a:t>er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Elle pleur</a:t>
            </a:r>
            <a:r>
              <a:rPr lang="fr-FR" sz="4000" b="1" dirty="0" smtClean="0"/>
              <a:t>era</a:t>
            </a:r>
            <a:endParaRPr lang="fr-FR" sz="4000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11" name="Flèche droite 10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droite 11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6" name="Cœur 15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Je </a:t>
            </a:r>
            <a:r>
              <a:rPr lang="fr-FR" sz="4000" b="1" dirty="0" smtClean="0"/>
              <a:t>vais</a:t>
            </a:r>
            <a:r>
              <a:rPr lang="fr-FR" sz="4000" b="1" dirty="0" smtClean="0">
                <a:solidFill>
                  <a:schemeClr val="bg1"/>
                </a:solidFill>
              </a:rPr>
              <a:t> nag</a:t>
            </a:r>
            <a:r>
              <a:rPr lang="fr-FR" sz="4000" b="1" dirty="0" smtClean="0"/>
              <a:t>er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Je nag</a:t>
            </a:r>
            <a:r>
              <a:rPr lang="fr-FR" sz="4000" b="1" dirty="0" smtClean="0"/>
              <a:t>erai</a:t>
            </a:r>
            <a:endParaRPr lang="fr-FR" sz="4000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11" name="Flèche droite 10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droite 11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6" name="Cœur 15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Tu v</a:t>
            </a:r>
            <a:r>
              <a:rPr lang="fr-FR" sz="4000" b="1" dirty="0" smtClean="0"/>
              <a:t>as</a:t>
            </a:r>
            <a:r>
              <a:rPr lang="fr-FR" sz="4000" b="1" dirty="0" smtClean="0">
                <a:solidFill>
                  <a:schemeClr val="bg1"/>
                </a:solidFill>
              </a:rPr>
              <a:t> chant</a:t>
            </a:r>
            <a:r>
              <a:rPr lang="fr-FR" sz="4000" b="1" dirty="0" smtClean="0"/>
              <a:t>er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Tu chant</a:t>
            </a:r>
            <a:r>
              <a:rPr lang="fr-FR" sz="4000" b="1" dirty="0" smtClean="0"/>
              <a:t>eras</a:t>
            </a:r>
            <a:endParaRPr lang="fr-FR" sz="40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9" name="Flèche droite 8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droite 11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6" name="Cœur 15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2555776" y="4293096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 </a:t>
            </a:r>
            <a:r>
              <a:rPr lang="fr-FR" sz="4000" b="1" dirty="0" smtClean="0"/>
              <a:t>allons </a:t>
            </a:r>
            <a:r>
              <a:rPr lang="fr-FR" sz="4000" b="1" dirty="0" smtClean="0">
                <a:solidFill>
                  <a:schemeClr val="bg1"/>
                </a:solidFill>
              </a:rPr>
              <a:t>mang</a:t>
            </a:r>
            <a:r>
              <a:rPr lang="fr-FR" sz="4000" b="1" dirty="0" smtClean="0"/>
              <a:t>er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 mang</a:t>
            </a:r>
            <a:r>
              <a:rPr lang="fr-FR" sz="4000" b="1" dirty="0" smtClean="0"/>
              <a:t>erons</a:t>
            </a:r>
            <a:endParaRPr lang="fr-FR" sz="40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9" name="Flèche droite 8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droite 9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2987824" y="4293096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 v</a:t>
            </a:r>
            <a:r>
              <a:rPr lang="fr-FR" sz="4000" b="1" dirty="0" smtClean="0"/>
              <a:t>a </a:t>
            </a:r>
            <a:r>
              <a:rPr lang="fr-FR" sz="4000" b="1" dirty="0" smtClean="0">
                <a:solidFill>
                  <a:schemeClr val="bg1"/>
                </a:solidFill>
              </a:rPr>
              <a:t>nag</a:t>
            </a:r>
            <a:r>
              <a:rPr lang="fr-FR" sz="4000" b="1" dirty="0" smtClean="0"/>
              <a:t>er</a:t>
            </a:r>
          </a:p>
          <a:p>
            <a:pPr algn="ctr"/>
            <a:endParaRPr lang="fr-FR" sz="4000" b="1" dirty="0"/>
          </a:p>
        </p:txBody>
      </p:sp>
      <p:sp>
        <p:nvSpPr>
          <p:cNvPr id="17" name="Rectangle 16"/>
          <p:cNvSpPr/>
          <p:nvPr/>
        </p:nvSpPr>
        <p:spPr>
          <a:xfrm>
            <a:off x="3679884" y="4941168"/>
            <a:ext cx="20129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4000" b="1" dirty="0" smtClean="0">
                <a:solidFill>
                  <a:prstClr val="white"/>
                </a:solidFill>
              </a:rPr>
              <a:t>Il nag</a:t>
            </a:r>
            <a:r>
              <a:rPr lang="fr-FR" sz="4000" b="1" dirty="0" smtClean="0"/>
              <a:t>era</a:t>
            </a:r>
            <a:endParaRPr lang="fr-FR" sz="4000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11" name="Flèche droite 10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droite 11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6" name="Cœur 15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2771800" y="4293096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 v</a:t>
            </a:r>
            <a:r>
              <a:rPr lang="fr-FR" sz="4000" b="1" dirty="0" smtClean="0"/>
              <a:t>a</a:t>
            </a:r>
            <a:r>
              <a:rPr lang="fr-FR" sz="4000" b="1" dirty="0" smtClean="0">
                <a:solidFill>
                  <a:schemeClr val="bg1"/>
                </a:solidFill>
              </a:rPr>
              <a:t> mang</a:t>
            </a:r>
            <a:r>
              <a:rPr lang="fr-FR" sz="4000" b="1" dirty="0" smtClean="0"/>
              <a:t>er</a:t>
            </a:r>
          </a:p>
          <a:p>
            <a:pPr algn="ctr"/>
            <a:endParaRPr lang="fr-FR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3563888" y="4869160"/>
            <a:ext cx="24297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prstClr val="white"/>
                </a:solidFill>
              </a:rPr>
              <a:t>Il mang</a:t>
            </a:r>
            <a:r>
              <a:rPr lang="fr-FR" sz="4000" b="1" dirty="0" smtClean="0"/>
              <a:t>era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10" name="Flèche droite 9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lèche droite 10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6" name="Cœur 15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2915816" y="4293096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Vous </a:t>
            </a:r>
            <a:r>
              <a:rPr lang="fr-FR" sz="4000" b="1" dirty="0" smtClean="0"/>
              <a:t>allez</a:t>
            </a:r>
            <a:r>
              <a:rPr lang="fr-FR" sz="4000" b="1" dirty="0" smtClean="0">
                <a:solidFill>
                  <a:schemeClr val="bg1"/>
                </a:solidFill>
              </a:rPr>
              <a:t> pleur</a:t>
            </a:r>
            <a:r>
              <a:rPr lang="fr-FR" sz="4000" b="1" dirty="0" smtClean="0"/>
              <a:t>er</a:t>
            </a:r>
          </a:p>
          <a:p>
            <a:endParaRPr lang="fr-FR" sz="4000" b="1" dirty="0"/>
          </a:p>
        </p:txBody>
      </p:sp>
      <p:sp>
        <p:nvSpPr>
          <p:cNvPr id="13" name="Rectangle 12"/>
          <p:cNvSpPr/>
          <p:nvPr/>
        </p:nvSpPr>
        <p:spPr>
          <a:xfrm>
            <a:off x="3203848" y="4869160"/>
            <a:ext cx="3340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prstClr val="white"/>
                </a:solidFill>
              </a:rPr>
              <a:t>Vous pleur</a:t>
            </a:r>
            <a:r>
              <a:rPr lang="fr-FR" sz="4000" b="1" dirty="0" smtClean="0"/>
              <a:t>erez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11" name="Flèche droite 10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droite 11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6" name="Image 15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7" name="Cœur 16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2699792" y="429309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</a:t>
            </a:r>
            <a:r>
              <a:rPr lang="fr-FR" sz="4000" b="1" dirty="0" smtClean="0"/>
              <a:t>vont </a:t>
            </a:r>
            <a:r>
              <a:rPr lang="fr-FR" sz="4000" b="1" dirty="0" smtClean="0">
                <a:solidFill>
                  <a:schemeClr val="bg1"/>
                </a:solidFill>
              </a:rPr>
              <a:t>mang</a:t>
            </a:r>
            <a:r>
              <a:rPr lang="fr-FR" sz="4000" b="1" dirty="0" smtClean="0"/>
              <a:t>er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mang</a:t>
            </a:r>
            <a:r>
              <a:rPr lang="fr-FR" sz="4000" b="1" dirty="0" smtClean="0"/>
              <a:t>eront</a:t>
            </a:r>
            <a:endParaRPr lang="fr-FR" sz="40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9" name="Flèche droite 8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droite 9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3059832" y="4221088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Je </a:t>
            </a:r>
            <a:r>
              <a:rPr lang="fr-FR" sz="4000" b="1" dirty="0" smtClean="0"/>
              <a:t>vais</a:t>
            </a:r>
            <a:r>
              <a:rPr lang="fr-FR" sz="4000" b="1" dirty="0" smtClean="0">
                <a:solidFill>
                  <a:schemeClr val="bg1"/>
                </a:solidFill>
              </a:rPr>
              <a:t> chant</a:t>
            </a:r>
            <a:r>
              <a:rPr lang="fr-FR" sz="4000" b="1" dirty="0" smtClean="0"/>
              <a:t>er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Je chant</a:t>
            </a:r>
            <a:r>
              <a:rPr lang="fr-FR" sz="4000" b="1" dirty="0" smtClean="0"/>
              <a:t>erai</a:t>
            </a:r>
            <a:endParaRPr lang="fr-FR" sz="4000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11" name="Flèche droite 10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droite 11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6" name="Cœur 15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6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2699792" y="4293096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v</a:t>
            </a:r>
            <a:r>
              <a:rPr lang="fr-FR" sz="4000" b="1" dirty="0" smtClean="0"/>
              <a:t>ont</a:t>
            </a:r>
            <a:r>
              <a:rPr lang="fr-FR" sz="4000" b="1" dirty="0" smtClean="0">
                <a:solidFill>
                  <a:schemeClr val="bg1"/>
                </a:solidFill>
              </a:rPr>
              <a:t> nag</a:t>
            </a:r>
            <a:r>
              <a:rPr lang="fr-FR" sz="4000" b="1" dirty="0" smtClean="0"/>
              <a:t>er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nag</a:t>
            </a:r>
            <a:r>
              <a:rPr lang="fr-FR" sz="4000" b="1" dirty="0" smtClean="0"/>
              <a:t>eront</a:t>
            </a:r>
            <a:endParaRPr lang="fr-FR" sz="40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9" name="Flèche droite 8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droite 9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8"/>
          <p:cNvGrpSpPr/>
          <p:nvPr/>
        </p:nvGrpSpPr>
        <p:grpSpPr>
          <a:xfrm>
            <a:off x="3851920" y="1988840"/>
            <a:ext cx="1512168" cy="720080"/>
            <a:chOff x="748144" y="1988840"/>
            <a:chExt cx="1512168" cy="720080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827584" y="2060848"/>
              <a:ext cx="1296144" cy="6480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8144" y="1988840"/>
              <a:ext cx="151216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FR" sz="40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elles</a:t>
              </a:r>
              <a:endParaRPr lang="fr-FR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1" name="Bulle ronde 20"/>
          <p:cNvSpPr/>
          <p:nvPr/>
        </p:nvSpPr>
        <p:spPr>
          <a:xfrm>
            <a:off x="7020272" y="2492896"/>
            <a:ext cx="1872208" cy="1152128"/>
          </a:xfrm>
          <a:prstGeom prst="wedgeEllipseCallout">
            <a:avLst>
              <a:gd name="adj1" fmla="val -8310"/>
              <a:gd name="adj2" fmla="val 94382"/>
            </a:avLst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948264" y="2708920"/>
            <a:ext cx="20162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elles </a:t>
            </a:r>
            <a:r>
              <a:rPr lang="fr-FR" sz="40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fr-FR" sz="40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Bulle ronde 11"/>
          <p:cNvSpPr/>
          <p:nvPr/>
        </p:nvSpPr>
        <p:spPr>
          <a:xfrm>
            <a:off x="467544" y="2492896"/>
            <a:ext cx="1872208" cy="1152128"/>
          </a:xfrm>
          <a:prstGeom prst="wedgeEllipseCallout">
            <a:avLst>
              <a:gd name="adj1" fmla="val -10189"/>
              <a:gd name="adj2" fmla="val 79119"/>
            </a:avLst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95536" y="2708920"/>
            <a:ext cx="20162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elles </a:t>
            </a:r>
            <a:r>
              <a:rPr lang="fr-FR" sz="40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fr-FR" sz="40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7" descr="D:\IMAGES\pronoms et petits mots\IL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23928" y="62068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242" name="Picture 2" descr="D:\IMAGES\pronoms et petits mots\C_elles1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861048"/>
            <a:ext cx="2366943" cy="2623766"/>
          </a:xfrm>
          <a:prstGeom prst="rect">
            <a:avLst/>
          </a:prstGeom>
          <a:noFill/>
        </p:spPr>
      </p:pic>
      <p:pic>
        <p:nvPicPr>
          <p:cNvPr id="10243" name="Picture 3" descr="D:\IMAGES\pronoms et petits mots\C_elles2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539552" y="4005064"/>
            <a:ext cx="2656008" cy="2590428"/>
          </a:xfrm>
          <a:prstGeom prst="rect">
            <a:avLst/>
          </a:prstGeom>
          <a:noFill/>
        </p:spPr>
      </p:pic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995936" y="2132856"/>
            <a:ext cx="115212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r>
              <a:rPr lang="fr-FR" sz="2800" b="1" dirty="0" smtClean="0">
                <a:solidFill>
                  <a:srgbClr val="C00000"/>
                </a:solidFill>
              </a:rPr>
              <a:t>?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611560" y="2564904"/>
            <a:ext cx="1656184" cy="9361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7164288" y="2564904"/>
            <a:ext cx="1584176" cy="9361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webmaster_fleches003d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4408" y="6237312"/>
            <a:ext cx="476250" cy="16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2843808" y="4293096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v</a:t>
            </a:r>
            <a:r>
              <a:rPr lang="fr-FR" sz="4000" b="1" dirty="0" smtClean="0"/>
              <a:t>ont</a:t>
            </a:r>
            <a:r>
              <a:rPr lang="fr-FR" sz="4000" b="1" dirty="0" smtClean="0">
                <a:solidFill>
                  <a:schemeClr val="bg1"/>
                </a:solidFill>
              </a:rPr>
              <a:t> chant</a:t>
            </a:r>
            <a:r>
              <a:rPr lang="fr-FR" sz="4000" b="1" dirty="0" smtClean="0"/>
              <a:t>er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chant</a:t>
            </a:r>
            <a:r>
              <a:rPr lang="fr-FR" sz="4000" b="1" dirty="0" smtClean="0"/>
              <a:t>eront</a:t>
            </a:r>
            <a:endParaRPr lang="fr-FR" sz="40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9" name="Flèche droite 8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droite 11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6" name="Cœur 15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2627784" y="4293096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Nous </a:t>
            </a:r>
            <a:r>
              <a:rPr lang="fr-FR" sz="4000" b="1" dirty="0" smtClean="0"/>
              <a:t>allons</a:t>
            </a:r>
            <a:r>
              <a:rPr lang="fr-FR" sz="4000" b="1" dirty="0" smtClean="0">
                <a:solidFill>
                  <a:schemeClr val="bg1"/>
                </a:solidFill>
              </a:rPr>
              <a:t> pleur</a:t>
            </a:r>
            <a:r>
              <a:rPr lang="fr-FR" sz="4000" b="1" dirty="0" smtClean="0"/>
              <a:t>er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 pleur</a:t>
            </a:r>
            <a:r>
              <a:rPr lang="fr-FR" sz="4000" b="1" dirty="0" smtClean="0"/>
              <a:t>erons</a:t>
            </a:r>
            <a:endParaRPr lang="fr-FR" sz="4000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11" name="Flèche droite 10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droite 11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6" name="Cœur 15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5" name="ZoneTexte 14"/>
          <p:cNvSpPr txBox="1"/>
          <p:nvPr/>
        </p:nvSpPr>
        <p:spPr>
          <a:xfrm>
            <a:off x="2699792" y="429309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Tu </a:t>
            </a:r>
            <a:r>
              <a:rPr lang="fr-FR" sz="4000" b="1" dirty="0" smtClean="0"/>
              <a:t>vas</a:t>
            </a:r>
            <a:r>
              <a:rPr lang="fr-FR" sz="4000" b="1" dirty="0" smtClean="0">
                <a:solidFill>
                  <a:schemeClr val="bg1"/>
                </a:solidFill>
              </a:rPr>
              <a:t> mang</a:t>
            </a:r>
            <a:r>
              <a:rPr lang="fr-FR" sz="4000" b="1" dirty="0" smtClean="0"/>
              <a:t>er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Tu mang</a:t>
            </a:r>
            <a:r>
              <a:rPr lang="fr-FR" sz="4000" b="1" dirty="0" smtClean="0"/>
              <a:t>eras</a:t>
            </a:r>
            <a:endParaRPr lang="fr-FR" sz="40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9" name="Flèche droite 8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droite 9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2987824" y="4293096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</a:t>
            </a:r>
            <a:r>
              <a:rPr lang="fr-FR" sz="4000" b="1" dirty="0" smtClean="0"/>
              <a:t>vont </a:t>
            </a:r>
            <a:r>
              <a:rPr lang="fr-FR" sz="4000" b="1" dirty="0" smtClean="0">
                <a:solidFill>
                  <a:schemeClr val="bg1"/>
                </a:solidFill>
              </a:rPr>
              <a:t>pleur</a:t>
            </a:r>
            <a:r>
              <a:rPr lang="fr-FR" sz="4000" b="1" dirty="0" smtClean="0"/>
              <a:t>er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pleur</a:t>
            </a:r>
            <a:r>
              <a:rPr lang="fr-FR" sz="4000" b="1" dirty="0" smtClean="0"/>
              <a:t>eront</a:t>
            </a:r>
            <a:endParaRPr lang="fr-FR" sz="40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9" name="Flèche droite 8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droite 11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6" name="Cœur 15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 </a:t>
            </a:r>
            <a:r>
              <a:rPr lang="fr-FR" sz="4000" b="1" dirty="0" smtClean="0"/>
              <a:t>va</a:t>
            </a:r>
            <a:r>
              <a:rPr lang="fr-FR" sz="4000" b="1" dirty="0" smtClean="0">
                <a:solidFill>
                  <a:schemeClr val="bg1"/>
                </a:solidFill>
              </a:rPr>
              <a:t> nag</a:t>
            </a:r>
            <a:r>
              <a:rPr lang="fr-FR" sz="4000" b="1" dirty="0" smtClean="0"/>
              <a:t>er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 nag</a:t>
            </a:r>
            <a:r>
              <a:rPr lang="fr-FR" sz="4000" b="1" dirty="0" smtClean="0"/>
              <a:t>era</a:t>
            </a:r>
            <a:endParaRPr lang="fr-FR" sz="4000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11" name="Flèche droite 10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droite 11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6" name="Cœur 15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2699792" y="4293096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Vous </a:t>
            </a:r>
            <a:r>
              <a:rPr lang="fr-FR" sz="4000" b="1" dirty="0" smtClean="0"/>
              <a:t>allez</a:t>
            </a:r>
            <a:r>
              <a:rPr lang="fr-FR" sz="4000" b="1" dirty="0" smtClean="0">
                <a:solidFill>
                  <a:schemeClr val="bg1"/>
                </a:solidFill>
              </a:rPr>
              <a:t> mang</a:t>
            </a:r>
            <a:r>
              <a:rPr lang="fr-FR" sz="4000" b="1" dirty="0" smtClean="0"/>
              <a:t>er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Vous mang</a:t>
            </a:r>
            <a:r>
              <a:rPr lang="fr-FR" sz="4000" b="1" dirty="0" smtClean="0"/>
              <a:t>erez</a:t>
            </a:r>
            <a:endParaRPr lang="fr-FR" sz="40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9" name="Flèche droite 8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droite 9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 </a:t>
            </a:r>
            <a:r>
              <a:rPr lang="fr-FR" sz="4000" b="1" dirty="0" smtClean="0"/>
              <a:t>va</a:t>
            </a:r>
            <a:r>
              <a:rPr lang="fr-FR" sz="4000" b="1" dirty="0" smtClean="0">
                <a:solidFill>
                  <a:schemeClr val="bg1"/>
                </a:solidFill>
              </a:rPr>
              <a:t> chant</a:t>
            </a:r>
            <a:r>
              <a:rPr lang="fr-FR" sz="4000" b="1" dirty="0" smtClean="0"/>
              <a:t>er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 chant</a:t>
            </a:r>
            <a:r>
              <a:rPr lang="fr-FR" sz="4000" b="1" dirty="0" smtClean="0"/>
              <a:t>era</a:t>
            </a:r>
            <a:endParaRPr lang="fr-FR" sz="40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9" name="Flèche droite 8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droite 11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6" name="Cœur 15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6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2987824" y="4293096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Vous </a:t>
            </a:r>
            <a:r>
              <a:rPr lang="fr-FR" sz="4000" b="1" dirty="0" smtClean="0"/>
              <a:t>allez</a:t>
            </a:r>
            <a:r>
              <a:rPr lang="fr-FR" sz="4000" b="1" dirty="0" smtClean="0">
                <a:solidFill>
                  <a:schemeClr val="bg1"/>
                </a:solidFill>
              </a:rPr>
              <a:t> nag</a:t>
            </a:r>
            <a:r>
              <a:rPr lang="fr-FR" sz="4000" b="1" dirty="0" smtClean="0"/>
              <a:t>er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Vous nag</a:t>
            </a:r>
            <a:r>
              <a:rPr lang="fr-FR" sz="4000" b="1" dirty="0" smtClean="0"/>
              <a:t>erez</a:t>
            </a:r>
            <a:endParaRPr lang="fr-FR" sz="40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9" name="Flèche droite 8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droite 9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3059832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Tu </a:t>
            </a:r>
            <a:r>
              <a:rPr lang="fr-FR" sz="4000" b="1" dirty="0" smtClean="0"/>
              <a:t>vas</a:t>
            </a:r>
            <a:r>
              <a:rPr lang="fr-FR" sz="4000" b="1" dirty="0" smtClean="0">
                <a:solidFill>
                  <a:schemeClr val="bg1"/>
                </a:solidFill>
              </a:rPr>
              <a:t> pleur</a:t>
            </a:r>
            <a:r>
              <a:rPr lang="fr-FR" sz="4000" b="1" dirty="0" smtClean="0"/>
              <a:t>er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Tu pleur</a:t>
            </a:r>
            <a:r>
              <a:rPr lang="fr-FR" sz="4000" b="1" dirty="0" smtClean="0"/>
              <a:t>eras</a:t>
            </a:r>
            <a:endParaRPr lang="fr-FR" sz="4000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11" name="Flèche droite 10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droite 11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6" name="Cœur 15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6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5" name="ZoneTexte 14"/>
          <p:cNvSpPr txBox="1"/>
          <p:nvPr/>
        </p:nvSpPr>
        <p:spPr>
          <a:xfrm>
            <a:off x="3059832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</a:t>
            </a:r>
            <a:r>
              <a:rPr lang="fr-FR" sz="4000" b="1" dirty="0" smtClean="0"/>
              <a:t>vont</a:t>
            </a:r>
            <a:r>
              <a:rPr lang="fr-FR" sz="4000" b="1" dirty="0" smtClean="0">
                <a:solidFill>
                  <a:schemeClr val="bg1"/>
                </a:solidFill>
              </a:rPr>
              <a:t> nag</a:t>
            </a:r>
            <a:r>
              <a:rPr lang="fr-FR" sz="4000" b="1" dirty="0" smtClean="0"/>
              <a:t>er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nag</a:t>
            </a:r>
            <a:r>
              <a:rPr lang="fr-FR" sz="4000" b="1" dirty="0" smtClean="0"/>
              <a:t>eront</a:t>
            </a:r>
            <a:endParaRPr lang="fr-FR" sz="4000" b="1" dirty="0"/>
          </a:p>
        </p:txBody>
      </p:sp>
      <p:grpSp>
        <p:nvGrpSpPr>
          <p:cNvPr id="9" name="Groupe 8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10" name="Flèche droite 9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lèche droite 10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8"/>
          <p:cNvGrpSpPr/>
          <p:nvPr/>
        </p:nvGrpSpPr>
        <p:grpSpPr>
          <a:xfrm>
            <a:off x="3851920" y="1988840"/>
            <a:ext cx="1512168" cy="720080"/>
            <a:chOff x="748144" y="1988840"/>
            <a:chExt cx="1512168" cy="720080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827584" y="2060848"/>
              <a:ext cx="1296144" cy="6480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8144" y="1988840"/>
              <a:ext cx="151216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FR" sz="40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vous</a:t>
              </a:r>
              <a:endParaRPr lang="fr-FR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1" name="Bulle ronde 20"/>
          <p:cNvSpPr/>
          <p:nvPr/>
        </p:nvSpPr>
        <p:spPr>
          <a:xfrm>
            <a:off x="7020272" y="1484784"/>
            <a:ext cx="1872208" cy="1152128"/>
          </a:xfrm>
          <a:prstGeom prst="wedgeEllipseCallout">
            <a:avLst>
              <a:gd name="adj1" fmla="val -77188"/>
              <a:gd name="adj2" fmla="val 108628"/>
            </a:avLst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948264" y="1700808"/>
            <a:ext cx="20162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vous </a:t>
            </a:r>
            <a:r>
              <a:rPr lang="fr-FR" sz="40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fr-FR" sz="40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Picture 10" descr="D:\IMAGES\pronoms et petits mots\VOU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62068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7170" name="Picture 2" descr="D:\IMAGES\pronoms et petits mots\C_vous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56992"/>
            <a:ext cx="3301280" cy="3301280"/>
          </a:xfrm>
          <a:prstGeom prst="rect">
            <a:avLst/>
          </a:prstGeom>
          <a:noFill/>
        </p:spPr>
      </p:pic>
      <p:sp>
        <p:nvSpPr>
          <p:cNvPr id="18" name="Rectangle 1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995936" y="2132856"/>
            <a:ext cx="115212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?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7164288" y="1628800"/>
            <a:ext cx="1584176" cy="9361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 descr="webmaster_fleches003d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4408" y="6237312"/>
            <a:ext cx="476250" cy="16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2987824" y="4293096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 v</a:t>
            </a:r>
            <a:r>
              <a:rPr lang="fr-FR" sz="4000" b="1" dirty="0" smtClean="0"/>
              <a:t>a </a:t>
            </a:r>
            <a:r>
              <a:rPr lang="fr-FR" sz="4000" b="1" dirty="0" smtClean="0">
                <a:solidFill>
                  <a:schemeClr val="bg1"/>
                </a:solidFill>
              </a:rPr>
              <a:t>nag</a:t>
            </a:r>
            <a:r>
              <a:rPr lang="fr-FR" sz="4000" b="1" dirty="0" smtClean="0"/>
              <a:t>er</a:t>
            </a:r>
          </a:p>
          <a:p>
            <a:pPr algn="ctr"/>
            <a:endParaRPr lang="fr-FR" sz="4000" b="1" dirty="0"/>
          </a:p>
        </p:txBody>
      </p:sp>
      <p:sp>
        <p:nvSpPr>
          <p:cNvPr id="17" name="Rectangle 16"/>
          <p:cNvSpPr/>
          <p:nvPr/>
        </p:nvSpPr>
        <p:spPr>
          <a:xfrm>
            <a:off x="3679884" y="4941168"/>
            <a:ext cx="20129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4000" b="1" dirty="0" smtClean="0">
                <a:solidFill>
                  <a:prstClr val="white"/>
                </a:solidFill>
              </a:rPr>
              <a:t>Il nag</a:t>
            </a:r>
            <a:r>
              <a:rPr lang="fr-FR" sz="4000" b="1" dirty="0" smtClean="0"/>
              <a:t>era</a:t>
            </a:r>
            <a:endParaRPr lang="fr-FR" sz="4000" b="1" dirty="0"/>
          </a:p>
        </p:txBody>
      </p:sp>
      <p:grpSp>
        <p:nvGrpSpPr>
          <p:cNvPr id="2" name="Groupe 9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11" name="Flèche droite 10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droite 11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6" name="Cœur 15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3131840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 </a:t>
            </a:r>
            <a:r>
              <a:rPr lang="fr-FR" sz="4000" b="1" dirty="0" smtClean="0"/>
              <a:t>va</a:t>
            </a:r>
            <a:r>
              <a:rPr lang="fr-FR" sz="4000" b="1" dirty="0" smtClean="0">
                <a:solidFill>
                  <a:schemeClr val="bg1"/>
                </a:solidFill>
              </a:rPr>
              <a:t> pleur</a:t>
            </a:r>
            <a:r>
              <a:rPr lang="fr-FR" sz="4000" b="1" dirty="0" smtClean="0"/>
              <a:t>er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 pleur</a:t>
            </a:r>
            <a:r>
              <a:rPr lang="fr-FR" sz="4000" b="1" dirty="0" smtClean="0"/>
              <a:t>era</a:t>
            </a:r>
            <a:endParaRPr lang="fr-FR" sz="4000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11" name="Flèche droite 10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droite 11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6" name="Cœur 15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 </a:t>
            </a:r>
            <a:r>
              <a:rPr lang="fr-FR" sz="4000" b="1" dirty="0" smtClean="0"/>
              <a:t>va</a:t>
            </a:r>
            <a:r>
              <a:rPr lang="fr-FR" sz="4000" b="1" dirty="0" smtClean="0">
                <a:solidFill>
                  <a:schemeClr val="bg1"/>
                </a:solidFill>
              </a:rPr>
              <a:t> chant</a:t>
            </a:r>
            <a:r>
              <a:rPr lang="fr-FR" sz="4000" b="1" dirty="0" smtClean="0"/>
              <a:t>er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 chant</a:t>
            </a:r>
            <a:r>
              <a:rPr lang="fr-FR" sz="4000" b="1" dirty="0" smtClean="0"/>
              <a:t>era</a:t>
            </a:r>
            <a:endParaRPr lang="fr-FR" sz="40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9" name="Flèche droite 8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droite 11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6" name="Cœur 15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3059832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 </a:t>
            </a:r>
            <a:r>
              <a:rPr lang="fr-FR" sz="4000" b="1" dirty="0" smtClean="0"/>
              <a:t>va</a:t>
            </a:r>
            <a:r>
              <a:rPr lang="fr-FR" sz="4000" b="1" dirty="0" smtClean="0">
                <a:solidFill>
                  <a:schemeClr val="bg1"/>
                </a:solidFill>
              </a:rPr>
              <a:t> mang</a:t>
            </a:r>
            <a:r>
              <a:rPr lang="fr-FR" sz="4000" b="1" dirty="0" smtClean="0"/>
              <a:t>er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 mang</a:t>
            </a:r>
            <a:r>
              <a:rPr lang="fr-FR" sz="4000" b="1" dirty="0" smtClean="0"/>
              <a:t>era</a:t>
            </a:r>
            <a:endParaRPr lang="fr-FR" sz="40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9" name="Flèche droite 8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droite 9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6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2555776" y="4293096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 </a:t>
            </a:r>
            <a:r>
              <a:rPr lang="fr-FR" sz="4000" b="1" dirty="0" smtClean="0"/>
              <a:t>allons</a:t>
            </a:r>
            <a:r>
              <a:rPr lang="fr-FR" sz="4000" b="1" dirty="0" smtClean="0">
                <a:solidFill>
                  <a:schemeClr val="bg1"/>
                </a:solidFill>
              </a:rPr>
              <a:t> nag</a:t>
            </a:r>
            <a:r>
              <a:rPr lang="fr-FR" sz="4000" b="1" dirty="0" smtClean="0"/>
              <a:t>er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 nag</a:t>
            </a:r>
            <a:r>
              <a:rPr lang="fr-FR" sz="4000" b="1" dirty="0" smtClean="0"/>
              <a:t>erons</a:t>
            </a:r>
            <a:endParaRPr lang="fr-FR" sz="40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9" name="Flèche droite 8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droite 9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2483768" y="4303455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Vous </a:t>
            </a:r>
            <a:r>
              <a:rPr lang="fr-FR" sz="4000" b="1" dirty="0" smtClean="0"/>
              <a:t>allez</a:t>
            </a:r>
            <a:r>
              <a:rPr lang="fr-FR" sz="4000" b="1" dirty="0" smtClean="0">
                <a:solidFill>
                  <a:schemeClr val="bg1"/>
                </a:solidFill>
              </a:rPr>
              <a:t> chant</a:t>
            </a:r>
            <a:r>
              <a:rPr lang="fr-FR" sz="4000" b="1" dirty="0" smtClean="0"/>
              <a:t>er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Vous chant</a:t>
            </a:r>
            <a:r>
              <a:rPr lang="fr-FR" sz="4000" b="1" dirty="0" smtClean="0"/>
              <a:t>erez</a:t>
            </a:r>
          </a:p>
          <a:p>
            <a:pPr algn="ctr"/>
            <a:endParaRPr lang="fr-FR" sz="40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9" name="Flèche droite 8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droite 11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6" name="Cœur 15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3275856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Je </a:t>
            </a:r>
            <a:r>
              <a:rPr lang="fr-FR" sz="4000" b="1" dirty="0" smtClean="0"/>
              <a:t>vais </a:t>
            </a:r>
            <a:r>
              <a:rPr lang="fr-FR" sz="4000" b="1" dirty="0" smtClean="0">
                <a:solidFill>
                  <a:schemeClr val="bg1"/>
                </a:solidFill>
              </a:rPr>
              <a:t>mang</a:t>
            </a:r>
            <a:r>
              <a:rPr lang="fr-FR" sz="4000" b="1" dirty="0" smtClean="0"/>
              <a:t>er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Je mang</a:t>
            </a:r>
            <a:r>
              <a:rPr lang="fr-FR" sz="4000" b="1" dirty="0" smtClean="0"/>
              <a:t>erai</a:t>
            </a:r>
            <a:endParaRPr lang="fr-FR" sz="40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9" name="Flèche droite 8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droite 9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3347864" y="4293096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Je </a:t>
            </a:r>
            <a:r>
              <a:rPr lang="fr-FR" sz="4000" b="1" dirty="0" smtClean="0"/>
              <a:t>vais</a:t>
            </a:r>
            <a:r>
              <a:rPr lang="fr-FR" sz="4000" b="1" dirty="0" smtClean="0">
                <a:solidFill>
                  <a:schemeClr val="bg1"/>
                </a:solidFill>
              </a:rPr>
              <a:t> pleur</a:t>
            </a:r>
            <a:r>
              <a:rPr lang="fr-FR" sz="4000" b="1" dirty="0" smtClean="0"/>
              <a:t>er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Je pleur</a:t>
            </a:r>
            <a:r>
              <a:rPr lang="fr-FR" sz="4000" b="1" dirty="0" smtClean="0"/>
              <a:t>erai</a:t>
            </a:r>
          </a:p>
          <a:p>
            <a:endParaRPr lang="fr-FR" sz="40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9" name="Flèche droite 8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droite 9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3131840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</a:t>
            </a:r>
            <a:r>
              <a:rPr lang="fr-FR" sz="4000" b="1" dirty="0" smtClean="0"/>
              <a:t>vont</a:t>
            </a:r>
            <a:r>
              <a:rPr lang="fr-FR" sz="4000" b="1" dirty="0" smtClean="0">
                <a:solidFill>
                  <a:schemeClr val="bg1"/>
                </a:solidFill>
              </a:rPr>
              <a:t> pleur</a:t>
            </a:r>
            <a:r>
              <a:rPr lang="fr-FR" sz="4000" b="1" dirty="0" smtClean="0"/>
              <a:t>er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pleur</a:t>
            </a:r>
            <a:r>
              <a:rPr lang="fr-FR" sz="4000" b="1" dirty="0" smtClean="0"/>
              <a:t>eront</a:t>
            </a:r>
            <a:endParaRPr lang="fr-FR" sz="4000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11" name="Flèche droite 10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droite 11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6" name="Cœur 15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2699792" y="429309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</a:t>
            </a:r>
            <a:r>
              <a:rPr lang="fr-FR" sz="4000" b="1" dirty="0" smtClean="0"/>
              <a:t>vont</a:t>
            </a:r>
            <a:r>
              <a:rPr lang="fr-FR" sz="4000" b="1" dirty="0" smtClean="0">
                <a:solidFill>
                  <a:schemeClr val="bg1"/>
                </a:solidFill>
              </a:rPr>
              <a:t> chant</a:t>
            </a:r>
            <a:r>
              <a:rPr lang="fr-FR" sz="4000" b="1" dirty="0" smtClean="0"/>
              <a:t>er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chant</a:t>
            </a:r>
            <a:r>
              <a:rPr lang="fr-FR" sz="4000" b="1" dirty="0" smtClean="0"/>
              <a:t>eront</a:t>
            </a:r>
            <a:endParaRPr lang="fr-FR" sz="4000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11" name="Flèche droite 10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droite 11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6" name="Cœur 15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8"/>
          <p:cNvGrpSpPr/>
          <p:nvPr/>
        </p:nvGrpSpPr>
        <p:grpSpPr>
          <a:xfrm>
            <a:off x="3851920" y="1988840"/>
            <a:ext cx="1512168" cy="720080"/>
            <a:chOff x="748144" y="1988840"/>
            <a:chExt cx="1512168" cy="720080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827584" y="2060848"/>
              <a:ext cx="1296144" cy="6480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8144" y="1988840"/>
              <a:ext cx="151216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FR" sz="40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ils</a:t>
              </a:r>
              <a:endParaRPr lang="fr-FR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1" name="Bulle ronde 20"/>
          <p:cNvSpPr/>
          <p:nvPr/>
        </p:nvSpPr>
        <p:spPr>
          <a:xfrm>
            <a:off x="7020272" y="2492896"/>
            <a:ext cx="1872208" cy="1152128"/>
          </a:xfrm>
          <a:prstGeom prst="wedgeEllipseCallout">
            <a:avLst>
              <a:gd name="adj1" fmla="val -8310"/>
              <a:gd name="adj2" fmla="val 94382"/>
            </a:avLst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948264" y="2708920"/>
            <a:ext cx="20162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ils </a:t>
            </a:r>
            <a:r>
              <a:rPr lang="fr-FR" sz="40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fr-FR" sz="40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6" descr="D:\IMAGES\pronoms et petits mots\IL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62068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218" name="Picture 2" descr="D:\IMAGES\pronoms et petits mots\C_ils1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005064"/>
            <a:ext cx="2232248" cy="2468425"/>
          </a:xfrm>
          <a:prstGeom prst="rect">
            <a:avLst/>
          </a:prstGeom>
          <a:noFill/>
        </p:spPr>
      </p:pic>
      <p:pic>
        <p:nvPicPr>
          <p:cNvPr id="9219" name="Picture 3" descr="D:\IMAGES\pronoms et petits mots\C_ils2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683568" y="4149080"/>
            <a:ext cx="2304256" cy="2247764"/>
          </a:xfrm>
          <a:prstGeom prst="rect">
            <a:avLst/>
          </a:prstGeom>
          <a:noFill/>
        </p:spPr>
      </p:pic>
      <p:sp>
        <p:nvSpPr>
          <p:cNvPr id="12" name="Bulle ronde 11"/>
          <p:cNvSpPr/>
          <p:nvPr/>
        </p:nvSpPr>
        <p:spPr>
          <a:xfrm>
            <a:off x="467544" y="2492896"/>
            <a:ext cx="1872208" cy="1152128"/>
          </a:xfrm>
          <a:prstGeom prst="wedgeEllipseCallout">
            <a:avLst>
              <a:gd name="adj1" fmla="val -8310"/>
              <a:gd name="adj2" fmla="val 94382"/>
            </a:avLst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95536" y="2708920"/>
            <a:ext cx="20162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ils </a:t>
            </a:r>
            <a:r>
              <a:rPr lang="fr-FR" sz="40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fr-FR" sz="40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995936" y="2132856"/>
            <a:ext cx="115212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r>
              <a:rPr lang="fr-FR" sz="2800" b="1" dirty="0" smtClean="0">
                <a:solidFill>
                  <a:srgbClr val="C00000"/>
                </a:solidFill>
              </a:rPr>
              <a:t>?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611560" y="2564904"/>
            <a:ext cx="1584176" cy="9361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7164288" y="2636912"/>
            <a:ext cx="1584176" cy="9361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webmaster_fleches003d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4408" y="6237312"/>
            <a:ext cx="476250" cy="16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2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3" name="ZoneTexte 12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Tu </a:t>
            </a:r>
            <a:r>
              <a:rPr lang="fr-FR" sz="4000" b="1" dirty="0" smtClean="0"/>
              <a:t>vas</a:t>
            </a:r>
            <a:r>
              <a:rPr lang="fr-FR" sz="4000" b="1" dirty="0" smtClean="0">
                <a:solidFill>
                  <a:schemeClr val="bg1"/>
                </a:solidFill>
              </a:rPr>
              <a:t> nag</a:t>
            </a:r>
            <a:r>
              <a:rPr lang="fr-FR" sz="4000" b="1" dirty="0" smtClean="0"/>
              <a:t>er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Tu nag</a:t>
            </a:r>
            <a:r>
              <a:rPr lang="fr-FR" sz="4000" b="1" dirty="0" smtClean="0"/>
              <a:t>eras</a:t>
            </a:r>
            <a:endParaRPr lang="fr-FR" sz="4000" b="1" dirty="0"/>
          </a:p>
        </p:txBody>
      </p:sp>
      <p:grpSp>
        <p:nvGrpSpPr>
          <p:cNvPr id="11" name="Groupe 10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14" name="Flèche droite 13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lèche droite 16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0" name="Image 9" descr="Maindroite.gif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5" name="Cœur 14">
            <a:hlinkClick r:id="rId7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485a946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750" y="2876550"/>
            <a:ext cx="3238500" cy="1104900"/>
          </a:xfrm>
          <a:prstGeom prst="rect">
            <a:avLst/>
          </a:prstGeom>
        </p:spPr>
      </p:pic>
      <p:pic>
        <p:nvPicPr>
          <p:cNvPr id="7" name="Image 6" descr="webmaster_fleches008d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44408" y="5949280"/>
            <a:ext cx="571500" cy="381000"/>
          </a:xfrm>
          <a:prstGeom prst="rect">
            <a:avLst/>
          </a:prstGeom>
        </p:spPr>
      </p:pic>
      <p:sp>
        <p:nvSpPr>
          <p:cNvPr id="8" name="Bouton d'action : Début 7">
            <a:hlinkClick r:id="" action="ppaction://hlinkshowjump?jump=firstslide" highlightClick="1"/>
          </p:cNvPr>
          <p:cNvSpPr/>
          <p:nvPr/>
        </p:nvSpPr>
        <p:spPr>
          <a:xfrm>
            <a:off x="611560" y="5733256"/>
            <a:ext cx="936104" cy="576064"/>
          </a:xfrm>
          <a:prstGeom prst="actionButtonBeginning">
            <a:avLst/>
          </a:prstGeom>
          <a:solidFill>
            <a:srgbClr val="FC52F0"/>
          </a:solidFill>
          <a:ln>
            <a:solidFill>
              <a:srgbClr val="7848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0"/>
          <p:cNvGrpSpPr/>
          <p:nvPr/>
        </p:nvGrpSpPr>
        <p:grpSpPr>
          <a:xfrm>
            <a:off x="1547664" y="1052736"/>
            <a:ext cx="1800200" cy="1152128"/>
            <a:chOff x="3851920" y="2636912"/>
            <a:chExt cx="1800200" cy="1152128"/>
          </a:xfrm>
        </p:grpSpPr>
        <p:sp>
          <p:nvSpPr>
            <p:cNvPr id="22" name="Rectangle 21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lèche vers le bas 22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403648" y="26064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C52F0"/>
                </a:solidFill>
              </a:rPr>
              <a:t>présent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979712" y="2348880"/>
            <a:ext cx="666023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C00000"/>
                </a:solidFill>
              </a:rPr>
              <a:t>Je</a:t>
            </a:r>
            <a:r>
              <a:rPr lang="fr-FR" sz="4400" b="1" dirty="0" smtClean="0">
                <a:solidFill>
                  <a:schemeClr val="bg1"/>
                </a:solidFill>
              </a:rPr>
              <a:t>   </a:t>
            </a:r>
            <a:r>
              <a:rPr lang="fr-FR" sz="4400" b="1" dirty="0" smtClean="0">
                <a:solidFill>
                  <a:srgbClr val="C00000"/>
                </a:solidFill>
              </a:rPr>
              <a:t>J’</a:t>
            </a:r>
            <a:r>
              <a:rPr lang="fr-FR" sz="4400" b="1" dirty="0" smtClean="0">
                <a:solidFill>
                  <a:schemeClr val="bg1"/>
                </a:solidFill>
              </a:rPr>
              <a:t>           </a:t>
            </a:r>
            <a:r>
              <a:rPr lang="fr-FR" sz="4400" b="1" dirty="0" smtClean="0">
                <a:solidFill>
                  <a:srgbClr val="92D050"/>
                </a:solidFill>
              </a:rPr>
              <a:t>suis  		ai</a:t>
            </a:r>
            <a:endParaRPr lang="fr-FR" sz="4400" b="1" dirty="0" smtClean="0"/>
          </a:p>
          <a:p>
            <a:r>
              <a:rPr lang="fr-FR" sz="4400" b="1" dirty="0" smtClean="0">
                <a:solidFill>
                  <a:srgbClr val="C00000"/>
                </a:solidFill>
              </a:rPr>
              <a:t>tu</a:t>
            </a:r>
            <a:r>
              <a:rPr lang="fr-FR" sz="4400" b="1" dirty="0" smtClean="0">
                <a:solidFill>
                  <a:schemeClr val="bg1"/>
                </a:solidFill>
              </a:rPr>
              <a:t>                 </a:t>
            </a:r>
            <a:r>
              <a:rPr lang="fr-FR" sz="4400" b="1" dirty="0" smtClean="0">
                <a:solidFill>
                  <a:srgbClr val="92D050"/>
                </a:solidFill>
              </a:rPr>
              <a:t>es			as</a:t>
            </a:r>
            <a:endParaRPr lang="fr-FR" sz="4400" b="1" dirty="0" smtClean="0"/>
          </a:p>
          <a:p>
            <a:r>
              <a:rPr lang="fr-FR" sz="4400" b="1" dirty="0" smtClean="0">
                <a:solidFill>
                  <a:srgbClr val="C00000"/>
                </a:solidFill>
              </a:rPr>
              <a:t>il-elle-on</a:t>
            </a:r>
            <a:r>
              <a:rPr lang="fr-FR" sz="4400" b="1" dirty="0" smtClean="0">
                <a:solidFill>
                  <a:schemeClr val="bg1"/>
                </a:solidFill>
              </a:rPr>
              <a:t>    </a:t>
            </a:r>
            <a:r>
              <a:rPr lang="fr-FR" sz="4400" b="1" dirty="0" smtClean="0">
                <a:solidFill>
                  <a:srgbClr val="92D050"/>
                </a:solidFill>
              </a:rPr>
              <a:t>est			a</a:t>
            </a:r>
            <a:endParaRPr lang="fr-FR" sz="4400" b="1" dirty="0" smtClean="0"/>
          </a:p>
          <a:p>
            <a:r>
              <a:rPr lang="fr-FR" sz="4400" b="1" dirty="0" smtClean="0">
                <a:solidFill>
                  <a:srgbClr val="C00000"/>
                </a:solidFill>
              </a:rPr>
              <a:t>nous</a:t>
            </a:r>
            <a:r>
              <a:rPr lang="fr-FR" sz="4400" b="1" dirty="0" smtClean="0">
                <a:solidFill>
                  <a:schemeClr val="bg1"/>
                </a:solidFill>
              </a:rPr>
              <a:t>        </a:t>
            </a:r>
            <a:r>
              <a:rPr lang="fr-FR" sz="4400" b="1" dirty="0" smtClean="0">
                <a:solidFill>
                  <a:srgbClr val="92D050"/>
                </a:solidFill>
              </a:rPr>
              <a:t>sommes        avons</a:t>
            </a:r>
            <a:endParaRPr lang="fr-FR" sz="4400" b="1" dirty="0" smtClean="0"/>
          </a:p>
          <a:p>
            <a:r>
              <a:rPr lang="fr-FR" sz="4400" b="1" dirty="0" smtClean="0">
                <a:solidFill>
                  <a:srgbClr val="C00000"/>
                </a:solidFill>
              </a:rPr>
              <a:t>vous</a:t>
            </a:r>
            <a:r>
              <a:rPr lang="fr-FR" sz="4400" b="1" dirty="0" smtClean="0">
                <a:solidFill>
                  <a:schemeClr val="bg1"/>
                </a:solidFill>
              </a:rPr>
              <a:t>           </a:t>
            </a:r>
            <a:r>
              <a:rPr lang="fr-FR" sz="4400" b="1" dirty="0" smtClean="0">
                <a:solidFill>
                  <a:srgbClr val="92D050"/>
                </a:solidFill>
              </a:rPr>
              <a:t>êtes 		     avez</a:t>
            </a:r>
            <a:endParaRPr lang="fr-FR" sz="4400" b="1" dirty="0" smtClean="0"/>
          </a:p>
          <a:p>
            <a:r>
              <a:rPr lang="fr-FR" sz="4400" b="1" dirty="0" smtClean="0">
                <a:solidFill>
                  <a:srgbClr val="C00000"/>
                </a:solidFill>
              </a:rPr>
              <a:t>ils-elles    </a:t>
            </a:r>
            <a:r>
              <a:rPr lang="fr-FR" sz="4400" b="1" dirty="0" smtClean="0">
                <a:solidFill>
                  <a:schemeClr val="bg1"/>
                </a:solidFill>
              </a:rPr>
              <a:t>  </a:t>
            </a:r>
            <a:r>
              <a:rPr lang="fr-FR" sz="4400" b="1" dirty="0" smtClean="0">
                <a:solidFill>
                  <a:srgbClr val="92D050"/>
                </a:solidFill>
              </a:rPr>
              <a:t>sont               ont</a:t>
            </a:r>
            <a:endParaRPr lang="fr-FR" sz="4400" b="1" dirty="0" smtClean="0"/>
          </a:p>
          <a:p>
            <a:endParaRPr lang="fr-FR" sz="4000" b="1" dirty="0" smtClean="0"/>
          </a:p>
          <a:p>
            <a:endParaRPr lang="fr-FR" sz="4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211960" y="1484784"/>
            <a:ext cx="2016224" cy="92333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être</a:t>
            </a:r>
            <a:endParaRPr lang="fr-FR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5" name="Picture 4" descr="D:\IMAGES\pronoms et petits mots\ELLE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59632" y="2492896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6" descr="D:\IMAGES\pronoms et petits mots\IL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661248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8" name="Picture 7" descr="D:\IMAGES\pronoms et petits mots\IL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259632" y="5661248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8" descr="D:\IMAGES\pronoms et petits mots\T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140968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" name="Picture 9" descr="D:\IMAGES\pronoms et petits mots\NOUS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3528" y="4005064"/>
            <a:ext cx="216000" cy="216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1" name="Picture 10" descr="D:\IMAGES\pronoms et petits mots\VOUS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5013176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259632" y="3789040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6" name="Picture 5" descr="D:\IMAGES\pronoms et petits mots\JE.BMP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83568" y="3789040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9" name="Picture 9" descr="D:\IMAGES\pronoms et petits mots\NOUS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259632" y="4437112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27" name="ZoneTexte 26"/>
          <p:cNvSpPr txBox="1"/>
          <p:nvPr/>
        </p:nvSpPr>
        <p:spPr>
          <a:xfrm>
            <a:off x="6623720" y="1484784"/>
            <a:ext cx="2016224" cy="92333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avoir</a:t>
            </a:r>
            <a:endParaRPr lang="fr-FR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8" name="Picture 2" descr="D:\IMAGES\pictogrammes\MANGER1.BMP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4788024" y="332656"/>
            <a:ext cx="864096" cy="863048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0" name="Picture 2" descr="D:\IMAGES\pictogrammes\MANGER1.BMP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7164288" y="332656"/>
            <a:ext cx="864380" cy="86333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4" name="Image 33" descr="fleche_06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V="1">
            <a:off x="8028384" y="6453336"/>
            <a:ext cx="952500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4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60000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Je </a:t>
            </a:r>
            <a:r>
              <a:rPr lang="fr-FR" sz="4000" b="1" dirty="0" smtClean="0"/>
              <a:t>suis</a:t>
            </a:r>
            <a:endParaRPr lang="fr-FR" sz="4000" b="1" dirty="0"/>
          </a:p>
        </p:txBody>
      </p:sp>
      <p:grpSp>
        <p:nvGrpSpPr>
          <p:cNvPr id="6" name="Groupe 13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7" name="Rectangle 6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lèche vers le bas 7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1" name="Image 10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2" name="Cœur 11">
            <a:hlinkClick r:id="rId6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 </a:t>
            </a:r>
            <a:r>
              <a:rPr lang="fr-FR" sz="4000" b="1" dirty="0" smtClean="0"/>
              <a:t>a</a:t>
            </a:r>
            <a:endParaRPr lang="fr-FR" sz="4000" b="1" dirty="0"/>
          </a:p>
        </p:txBody>
      </p:sp>
      <p:grpSp>
        <p:nvGrpSpPr>
          <p:cNvPr id="2" name="Groupe 13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6" name="Rectangle 5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vers le bas 6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59999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2420888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8" name="Image 17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9" name="Cœur 18">
            <a:hlinkClick r:id="rId6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Vous </a:t>
            </a:r>
            <a:r>
              <a:rPr lang="fr-FR" sz="4000" b="1" dirty="0" smtClean="0"/>
              <a:t>avez</a:t>
            </a:r>
            <a:endParaRPr lang="fr-FR" sz="4000" b="1" dirty="0"/>
          </a:p>
        </p:txBody>
      </p:sp>
      <p:grpSp>
        <p:nvGrpSpPr>
          <p:cNvPr id="2" name="Groupe 13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6" name="Rectangle 5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vers le bas 6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59999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4" name="Image 13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5" name="Cœur 14">
            <a:hlinkClick r:id="rId6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Tu </a:t>
            </a:r>
            <a:r>
              <a:rPr lang="fr-FR" sz="4000" b="1" dirty="0" smtClean="0"/>
              <a:t>as</a:t>
            </a:r>
            <a:endParaRPr lang="fr-FR" sz="4000" b="1" dirty="0"/>
          </a:p>
        </p:txBody>
      </p:sp>
      <p:grpSp>
        <p:nvGrpSpPr>
          <p:cNvPr id="2" name="Groupe 13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6" name="Rectangle 5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vers le bas 6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59999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4" name="Image 13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5" name="Cœur 14">
            <a:hlinkClick r:id="rId6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60000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 </a:t>
            </a:r>
            <a:r>
              <a:rPr lang="fr-FR" sz="4000" b="1" dirty="0" smtClean="0"/>
              <a:t>est</a:t>
            </a:r>
            <a:endParaRPr lang="fr-FR" sz="4000" b="1" dirty="0"/>
          </a:p>
        </p:txBody>
      </p:sp>
      <p:grpSp>
        <p:nvGrpSpPr>
          <p:cNvPr id="5" name="Groupe 13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6" name="Rectangle 5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vers le bas 6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 </a:t>
            </a:r>
            <a:r>
              <a:rPr lang="fr-FR" sz="4000" b="1" dirty="0" smtClean="0"/>
              <a:t>a</a:t>
            </a:r>
            <a:endParaRPr lang="fr-FR" sz="4000" b="1" dirty="0"/>
          </a:p>
        </p:txBody>
      </p:sp>
      <p:grpSp>
        <p:nvGrpSpPr>
          <p:cNvPr id="2" name="Groupe 13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6" name="Rectangle 5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vers le bas 6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59999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4" name="Image 13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5" name="Cœur 14">
            <a:hlinkClick r:id="rId6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 </a:t>
            </a:r>
            <a:r>
              <a:rPr lang="fr-FR" sz="4000" b="1" dirty="0" smtClean="0"/>
              <a:t>avons</a:t>
            </a:r>
            <a:endParaRPr lang="fr-FR" sz="4000" b="1" dirty="0"/>
          </a:p>
        </p:txBody>
      </p:sp>
      <p:grpSp>
        <p:nvGrpSpPr>
          <p:cNvPr id="2" name="Groupe 13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6" name="Rectangle 5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vers le bas 6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59999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4" name="Image 13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5" name="Cœur 14">
            <a:hlinkClick r:id="rId6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8"/>
          <p:cNvGrpSpPr/>
          <p:nvPr/>
        </p:nvGrpSpPr>
        <p:grpSpPr>
          <a:xfrm>
            <a:off x="3851920" y="1988840"/>
            <a:ext cx="1512168" cy="720080"/>
            <a:chOff x="748144" y="1988840"/>
            <a:chExt cx="1512168" cy="720080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827584" y="2060848"/>
              <a:ext cx="1296144" cy="6480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8144" y="1988840"/>
              <a:ext cx="151216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FR" sz="40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elle</a:t>
              </a:r>
              <a:endParaRPr lang="fr-FR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1" name="Bulle ronde 20"/>
          <p:cNvSpPr/>
          <p:nvPr/>
        </p:nvSpPr>
        <p:spPr>
          <a:xfrm>
            <a:off x="6084168" y="2420888"/>
            <a:ext cx="1872208" cy="1152128"/>
          </a:xfrm>
          <a:prstGeom prst="wedgeEllipseCallout">
            <a:avLst>
              <a:gd name="adj1" fmla="val -35234"/>
              <a:gd name="adj2" fmla="val 94382"/>
            </a:avLst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228184" y="2636912"/>
            <a:ext cx="1584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elle </a:t>
            </a:r>
            <a:r>
              <a:rPr lang="fr-FR" sz="40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fr-FR" sz="40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23928" y="62068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194" name="Picture 2" descr="D:\IMAGES\pronoms et petits mots\C_elle1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6012160" y="3896922"/>
            <a:ext cx="2232248" cy="2605630"/>
          </a:xfrm>
          <a:prstGeom prst="rect">
            <a:avLst/>
          </a:prstGeom>
          <a:noFill/>
        </p:spPr>
      </p:pic>
      <p:sp>
        <p:nvSpPr>
          <p:cNvPr id="16" name="Ellipse 15"/>
          <p:cNvSpPr/>
          <p:nvPr/>
        </p:nvSpPr>
        <p:spPr>
          <a:xfrm>
            <a:off x="6300192" y="2564904"/>
            <a:ext cx="1584176" cy="9361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95" name="Picture 3" descr="D:\IMAGES\pronoms et petits mots\C_elle2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05064"/>
            <a:ext cx="2427312" cy="2367378"/>
          </a:xfrm>
          <a:prstGeom prst="rect">
            <a:avLst/>
          </a:prstGeom>
          <a:noFill/>
        </p:spPr>
      </p:pic>
      <p:sp>
        <p:nvSpPr>
          <p:cNvPr id="23" name="Bulle ronde 22"/>
          <p:cNvSpPr/>
          <p:nvPr/>
        </p:nvSpPr>
        <p:spPr>
          <a:xfrm>
            <a:off x="899592" y="2420888"/>
            <a:ext cx="1872208" cy="1152128"/>
          </a:xfrm>
          <a:prstGeom prst="wedgeEllipseCallout">
            <a:avLst>
              <a:gd name="adj1" fmla="val 38653"/>
              <a:gd name="adj2" fmla="val 97435"/>
            </a:avLst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1187624" y="2636912"/>
            <a:ext cx="1584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elle </a:t>
            </a:r>
            <a:r>
              <a:rPr lang="fr-FR" sz="40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fr-FR" sz="40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1043608" y="2492896"/>
            <a:ext cx="1584176" cy="9361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hlinkClick r:id="" action="ppaction://noaction" highlightClick="1"/>
          </p:cNvPr>
          <p:cNvSpPr/>
          <p:nvPr/>
        </p:nvSpPr>
        <p:spPr>
          <a:xfrm>
            <a:off x="0" y="0"/>
            <a:ext cx="9144000" cy="71906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995936" y="2132856"/>
            <a:ext cx="115212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r>
              <a:rPr lang="fr-FR" sz="2800" b="1" dirty="0" smtClean="0">
                <a:solidFill>
                  <a:srgbClr val="C00000"/>
                </a:solidFill>
              </a:rPr>
              <a:t>?</a:t>
            </a:r>
            <a:endParaRPr lang="fr-FR" sz="2800" b="1" dirty="0">
              <a:solidFill>
                <a:srgbClr val="C00000"/>
              </a:solidFill>
            </a:endParaRPr>
          </a:p>
        </p:txBody>
      </p:sp>
      <p:pic>
        <p:nvPicPr>
          <p:cNvPr id="26" name="Image 25" descr="webmaster_fleches003d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4408" y="6237312"/>
            <a:ext cx="476250" cy="16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14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60000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Tu </a:t>
            </a:r>
            <a:r>
              <a:rPr lang="fr-FR" sz="4000" b="1" dirty="0" smtClean="0"/>
              <a:t>es</a:t>
            </a:r>
            <a:endParaRPr lang="fr-FR" sz="4000" b="1" dirty="0"/>
          </a:p>
        </p:txBody>
      </p:sp>
      <p:grpSp>
        <p:nvGrpSpPr>
          <p:cNvPr id="5" name="Groupe 13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6" name="Rectangle 5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vers le bas 6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4" name="Image 13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5" name="Cœur 14">
            <a:hlinkClick r:id="rId6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4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59999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J’ </a:t>
            </a:r>
            <a:r>
              <a:rPr lang="fr-FR" sz="4000" b="1" dirty="0" smtClean="0"/>
              <a:t>ai</a:t>
            </a:r>
            <a:endParaRPr lang="fr-FR" sz="4000" b="1" dirty="0"/>
          </a:p>
        </p:txBody>
      </p:sp>
      <p:grpSp>
        <p:nvGrpSpPr>
          <p:cNvPr id="2" name="Groupe 13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7" name="Rectangle 6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lèche vers le bas 7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4" name="Image 13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5" name="Cœur 14">
            <a:hlinkClick r:id="rId6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grpSp>
        <p:nvGrpSpPr>
          <p:cNvPr id="2" name="Groupe 13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5" name="Rectangle 4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Flèche vers le bas 5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</a:t>
            </a:r>
            <a:r>
              <a:rPr lang="fr-FR" sz="4000" b="1" dirty="0" smtClean="0"/>
              <a:t>ont</a:t>
            </a:r>
            <a:endParaRPr lang="fr-FR" sz="4000" b="1" dirty="0"/>
          </a:p>
        </p:txBody>
      </p:sp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59999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4" name="Image 13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5" name="Cœur 14">
            <a:hlinkClick r:id="rId6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60000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 </a:t>
            </a:r>
            <a:r>
              <a:rPr lang="fr-FR" sz="4000" b="1" dirty="0" smtClean="0"/>
              <a:t>sommes</a:t>
            </a:r>
            <a:endParaRPr lang="fr-FR" sz="4000" b="1" dirty="0"/>
          </a:p>
        </p:txBody>
      </p:sp>
      <p:grpSp>
        <p:nvGrpSpPr>
          <p:cNvPr id="5" name="Groupe 13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6" name="Rectangle 5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vers le bas 6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</a:t>
            </a:r>
            <a:r>
              <a:rPr lang="fr-FR" sz="4000" b="1" dirty="0" smtClean="0"/>
              <a:t>ont</a:t>
            </a:r>
            <a:endParaRPr lang="fr-FR" sz="4000" b="1" dirty="0"/>
          </a:p>
        </p:txBody>
      </p:sp>
      <p:grpSp>
        <p:nvGrpSpPr>
          <p:cNvPr id="2" name="Groupe 13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6" name="Rectangle 5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vers le bas 6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59999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4" name="Image 13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5" name="Cœur 14">
            <a:hlinkClick r:id="rId6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60000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Vous </a:t>
            </a:r>
            <a:r>
              <a:rPr lang="fr-FR" sz="4000" b="1" dirty="0" smtClean="0"/>
              <a:t>êtes</a:t>
            </a:r>
            <a:endParaRPr lang="fr-FR" sz="4000" b="1" dirty="0"/>
          </a:p>
        </p:txBody>
      </p:sp>
      <p:grpSp>
        <p:nvGrpSpPr>
          <p:cNvPr id="5" name="Groupe 13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6" name="Rectangle 5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vers le bas 6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60000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</a:t>
            </a:r>
            <a:r>
              <a:rPr lang="fr-FR" sz="4000" b="1" dirty="0" smtClean="0"/>
              <a:t>sont</a:t>
            </a:r>
            <a:endParaRPr lang="fr-FR" sz="4000" b="1" dirty="0"/>
          </a:p>
        </p:txBody>
      </p:sp>
      <p:grpSp>
        <p:nvGrpSpPr>
          <p:cNvPr id="5" name="Groupe 13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6" name="Rectangle 5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vers le bas 6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7" name="Image 16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8" name="Cœur 17">
            <a:hlinkClick r:id="rId6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60000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grpSp>
        <p:nvGrpSpPr>
          <p:cNvPr id="4" name="Groupe 13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5" name="Rectangle 4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Flèche vers le bas 5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</a:t>
            </a:r>
            <a:r>
              <a:rPr lang="fr-FR" sz="4000" b="1" dirty="0" smtClean="0"/>
              <a:t>sont</a:t>
            </a:r>
            <a:endParaRPr lang="fr-FR" sz="4000" b="1" dirty="0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60000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 </a:t>
            </a:r>
            <a:r>
              <a:rPr lang="fr-FR" sz="4000" b="1" dirty="0" smtClean="0"/>
              <a:t>est</a:t>
            </a:r>
            <a:endParaRPr lang="fr-FR" sz="4000" b="1" dirty="0"/>
          </a:p>
        </p:txBody>
      </p:sp>
      <p:grpSp>
        <p:nvGrpSpPr>
          <p:cNvPr id="5" name="Groupe 13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6" name="Rectangle 5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vers le bas 6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3" name="Image 12" descr="Maindroite.gif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7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iteuf_0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284984"/>
            <a:ext cx="933450" cy="1619250"/>
          </a:xfrm>
          <a:prstGeom prst="rect">
            <a:avLst/>
          </a:prstGeom>
        </p:spPr>
      </p:pic>
      <p:pic>
        <p:nvPicPr>
          <p:cNvPr id="4" name="Image 3" descr="titeuf_0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3573016"/>
            <a:ext cx="1123950" cy="1485900"/>
          </a:xfrm>
          <a:prstGeom prst="rect">
            <a:avLst/>
          </a:prstGeom>
        </p:spPr>
      </p:pic>
      <p:sp>
        <p:nvSpPr>
          <p:cNvPr id="5" name="Bulle ronde 4"/>
          <p:cNvSpPr/>
          <p:nvPr/>
        </p:nvSpPr>
        <p:spPr>
          <a:xfrm>
            <a:off x="2555776" y="908720"/>
            <a:ext cx="3888432" cy="1872208"/>
          </a:xfrm>
          <a:prstGeom prst="wedgeEllipseCallout">
            <a:avLst>
              <a:gd name="adj1" fmla="val -42211"/>
              <a:gd name="adj2" fmla="val 99994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808" y="1412776"/>
            <a:ext cx="34753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Tu es trop fort !</a:t>
            </a:r>
            <a:endParaRPr lang="fr-FR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Image 6" descr="webmaster_fleches008d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4408" y="5949280"/>
            <a:ext cx="571500" cy="381000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</p:pic>
      <p:sp>
        <p:nvSpPr>
          <p:cNvPr id="8" name="Bouton d'action : Début 7">
            <a:hlinkClick r:id="" action="ppaction://hlinkshowjump?jump=firstslide" highlightClick="1"/>
          </p:cNvPr>
          <p:cNvSpPr/>
          <p:nvPr/>
        </p:nvSpPr>
        <p:spPr>
          <a:xfrm>
            <a:off x="611560" y="5733256"/>
            <a:ext cx="936104" cy="576064"/>
          </a:xfrm>
          <a:prstGeom prst="actionButtonBeginning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ulle ronde 8"/>
          <p:cNvSpPr/>
          <p:nvPr/>
        </p:nvSpPr>
        <p:spPr>
          <a:xfrm>
            <a:off x="899592" y="2204864"/>
            <a:ext cx="1872208" cy="1152128"/>
          </a:xfrm>
          <a:prstGeom prst="wedgeEllipseCallout">
            <a:avLst>
              <a:gd name="adj1" fmla="val 33643"/>
              <a:gd name="adj2" fmla="val 109645"/>
            </a:avLst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115616" y="2420888"/>
            <a:ext cx="1584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 </a:t>
            </a:r>
            <a:r>
              <a:rPr lang="fr-FR" sz="40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fr-FR" sz="40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Picture 8" descr="D:\IMAGES\pronoms et petits mots\TU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62068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8" name="Groupe 18"/>
          <p:cNvGrpSpPr/>
          <p:nvPr/>
        </p:nvGrpSpPr>
        <p:grpSpPr>
          <a:xfrm>
            <a:off x="3931360" y="1988840"/>
            <a:ext cx="1296144" cy="720080"/>
            <a:chOff x="827584" y="1988840"/>
            <a:chExt cx="1296144" cy="720080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827584" y="2060848"/>
              <a:ext cx="1296144" cy="6480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43608" y="1988840"/>
              <a:ext cx="86409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FR" sz="40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tu</a:t>
              </a:r>
              <a:endParaRPr lang="fr-FR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4098" name="Picture 2" descr="D:\IMAGES\pronoms et petits mots\C_tu_f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861048"/>
            <a:ext cx="2448272" cy="2384582"/>
          </a:xfrm>
          <a:prstGeom prst="rect">
            <a:avLst/>
          </a:prstGeom>
          <a:noFill/>
        </p:spPr>
      </p:pic>
      <p:sp>
        <p:nvSpPr>
          <p:cNvPr id="21" name="Bulle ronde 20"/>
          <p:cNvSpPr/>
          <p:nvPr/>
        </p:nvSpPr>
        <p:spPr>
          <a:xfrm>
            <a:off x="6444208" y="2348880"/>
            <a:ext cx="1872208" cy="1152128"/>
          </a:xfrm>
          <a:prstGeom prst="wedgeEllipseCallout">
            <a:avLst>
              <a:gd name="adj1" fmla="val -25216"/>
              <a:gd name="adj2" fmla="val 110663"/>
            </a:avLst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660232" y="2564904"/>
            <a:ext cx="1584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 </a:t>
            </a:r>
            <a:r>
              <a:rPr lang="fr-FR" sz="40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fr-FR" sz="40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 descr="D:\IMAGES\pronoms et petits mots\C_tu_h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6228184" y="4077072"/>
            <a:ext cx="2215034" cy="2159365"/>
          </a:xfrm>
          <a:prstGeom prst="rect">
            <a:avLst/>
          </a:prstGeom>
          <a:noFill/>
        </p:spPr>
      </p:pic>
      <p:sp>
        <p:nvSpPr>
          <p:cNvPr id="24" name="Ellipse 23"/>
          <p:cNvSpPr/>
          <p:nvPr/>
        </p:nvSpPr>
        <p:spPr>
          <a:xfrm>
            <a:off x="1043608" y="2276872"/>
            <a:ext cx="1584176" cy="9361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6588224" y="2420888"/>
            <a:ext cx="1584176" cy="9361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995936" y="2132856"/>
            <a:ext cx="115212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?</a:t>
            </a:r>
            <a:endParaRPr lang="fr-FR" sz="2800" b="1" dirty="0">
              <a:solidFill>
                <a:srgbClr val="C00000"/>
              </a:solidFill>
            </a:endParaRPr>
          </a:p>
        </p:txBody>
      </p:sp>
      <p:pic>
        <p:nvPicPr>
          <p:cNvPr id="27" name="Image 26" descr="webmaster_fleches003d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4408" y="6237312"/>
            <a:ext cx="476250" cy="16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3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971600" y="26064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C52F0"/>
                </a:solidFill>
              </a:rPr>
              <a:t>passé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1560" y="2204864"/>
            <a:ext cx="15841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</a:rPr>
              <a:t>je</a:t>
            </a:r>
            <a:r>
              <a:rPr lang="fr-FR" sz="4000" b="1" dirty="0" smtClean="0">
                <a:solidFill>
                  <a:schemeClr val="bg1"/>
                </a:solidFill>
              </a:rPr>
              <a:t>   </a:t>
            </a:r>
            <a:r>
              <a:rPr lang="fr-FR" sz="2000" b="1" dirty="0" smtClean="0">
                <a:solidFill>
                  <a:srgbClr val="C00000"/>
                </a:solidFill>
              </a:rPr>
              <a:t>j’</a:t>
            </a:r>
            <a:endParaRPr lang="fr-FR" sz="2000" b="1" dirty="0" smtClean="0"/>
          </a:p>
          <a:p>
            <a:r>
              <a:rPr lang="fr-FR" sz="4000" b="1" dirty="0" smtClean="0">
                <a:solidFill>
                  <a:srgbClr val="C00000"/>
                </a:solidFill>
              </a:rPr>
              <a:t>tu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>
                <a:solidFill>
                  <a:srgbClr val="92D050"/>
                </a:solidFill>
              </a:rPr>
              <a:t>	</a:t>
            </a:r>
            <a:endParaRPr lang="fr-FR" sz="4000" b="1" dirty="0" smtClean="0"/>
          </a:p>
          <a:p>
            <a:r>
              <a:rPr lang="fr-FR" sz="4000" b="1" dirty="0" smtClean="0">
                <a:solidFill>
                  <a:srgbClr val="C00000"/>
                </a:solidFill>
              </a:rPr>
              <a:t>il</a:t>
            </a:r>
            <a:r>
              <a:rPr lang="fr-FR" sz="2000" b="1" dirty="0" smtClean="0">
                <a:solidFill>
                  <a:srgbClr val="C00000"/>
                </a:solidFill>
              </a:rPr>
              <a:t>-elle-on</a:t>
            </a:r>
            <a:r>
              <a:rPr lang="fr-FR" sz="2000" b="1" dirty="0" smtClean="0">
                <a:solidFill>
                  <a:schemeClr val="bg1"/>
                </a:solidFill>
              </a:rPr>
              <a:t>    </a:t>
            </a:r>
            <a:endParaRPr lang="fr-FR" sz="2000" b="1" dirty="0" smtClean="0"/>
          </a:p>
          <a:p>
            <a:r>
              <a:rPr lang="fr-FR" sz="4000" b="1" dirty="0" smtClean="0">
                <a:solidFill>
                  <a:srgbClr val="C00000"/>
                </a:solidFill>
              </a:rPr>
              <a:t>nous</a:t>
            </a:r>
            <a:endParaRPr lang="fr-FR" sz="4000" b="1" dirty="0" smtClean="0"/>
          </a:p>
          <a:p>
            <a:r>
              <a:rPr lang="fr-FR" sz="4000" b="1" dirty="0" smtClean="0">
                <a:solidFill>
                  <a:srgbClr val="C00000"/>
                </a:solidFill>
              </a:rPr>
              <a:t>vous</a:t>
            </a:r>
            <a:r>
              <a:rPr lang="fr-FR" sz="4000" b="1" dirty="0" smtClean="0">
                <a:solidFill>
                  <a:schemeClr val="bg1"/>
                </a:solidFill>
              </a:rPr>
              <a:t>           </a:t>
            </a:r>
            <a:endParaRPr lang="fr-FR" sz="4000" b="1" dirty="0" smtClean="0"/>
          </a:p>
          <a:p>
            <a:r>
              <a:rPr lang="fr-FR" sz="4000" b="1" dirty="0" smtClean="0">
                <a:solidFill>
                  <a:srgbClr val="C00000"/>
                </a:solidFill>
              </a:rPr>
              <a:t>ils</a:t>
            </a:r>
            <a:r>
              <a:rPr lang="fr-FR" sz="2000" b="1" dirty="0" smtClean="0">
                <a:solidFill>
                  <a:srgbClr val="C00000"/>
                </a:solidFill>
              </a:rPr>
              <a:t>-elles</a:t>
            </a:r>
            <a:endParaRPr lang="fr-FR" sz="2000" b="1" dirty="0" smtClean="0"/>
          </a:p>
          <a:p>
            <a:endParaRPr lang="fr-FR" sz="4000" b="1" dirty="0" smtClean="0"/>
          </a:p>
          <a:p>
            <a:endParaRPr lang="fr-FR" sz="4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203848" y="1196752"/>
            <a:ext cx="2016224" cy="92333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être</a:t>
            </a:r>
            <a:endParaRPr lang="fr-FR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5" name="Picture 4" descr="D:\IMAGES\pronoms et petits mots\ELLE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2492896"/>
            <a:ext cx="216024" cy="21602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6" descr="D:\IMAGES\pronoms et petits mots\IL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661248"/>
            <a:ext cx="216024" cy="21602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8" descr="D:\IMAGES\pronoms et petits mots\T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26566"/>
            <a:ext cx="216024" cy="21602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10" descr="D:\IMAGES\pronoms et petits mots\VOUS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027576"/>
            <a:ext cx="216024" cy="21602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6" name="Picture 5" descr="D:\IMAGES\pronoms et petits mots\JE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9512" y="3760236"/>
            <a:ext cx="216024" cy="21602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9" name="Picture 9" descr="D:\IMAGES\pronoms et petits mots\NOUS.BMP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79512" y="4393906"/>
            <a:ext cx="216024" cy="21602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27" name="ZoneTexte 26"/>
          <p:cNvSpPr txBox="1"/>
          <p:nvPr/>
        </p:nvSpPr>
        <p:spPr>
          <a:xfrm>
            <a:off x="6444208" y="1196752"/>
            <a:ext cx="2016224" cy="92333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avoir</a:t>
            </a:r>
            <a:endParaRPr lang="fr-FR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8" name="Picture 2" descr="D:\IMAGES\pictogrammes\MANGER1.BMP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779912" y="188640"/>
            <a:ext cx="864096" cy="863048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0" name="Picture 2" descr="D:\IMAGES\pictogrammes\MANGER1.BMP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948264" y="188640"/>
            <a:ext cx="864380" cy="86333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4" name="Image 33" descr="fleche_06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V="1">
            <a:off x="8028384" y="6165304"/>
            <a:ext cx="952500" cy="238125"/>
          </a:xfrm>
          <a:prstGeom prst="rect">
            <a:avLst/>
          </a:prstGeom>
        </p:spPr>
      </p:pic>
      <p:grpSp>
        <p:nvGrpSpPr>
          <p:cNvPr id="2" name="Groupe 23"/>
          <p:cNvGrpSpPr/>
          <p:nvPr/>
        </p:nvGrpSpPr>
        <p:grpSpPr>
          <a:xfrm>
            <a:off x="827584" y="980728"/>
            <a:ext cx="2016224" cy="432048"/>
            <a:chOff x="1043608" y="2852936"/>
            <a:chExt cx="2016224" cy="432048"/>
          </a:xfrm>
        </p:grpSpPr>
        <p:sp>
          <p:nvSpPr>
            <p:cNvPr id="31" name="Flèche droite 30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Flèche droite 31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1979712" y="2276872"/>
            <a:ext cx="734481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92D050"/>
                </a:solidFill>
              </a:rPr>
              <a:t>étais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000" b="1" dirty="0" smtClean="0">
                <a:solidFill>
                  <a:srgbClr val="92D050"/>
                </a:solidFill>
              </a:rPr>
              <a:t> ai été         avais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000" b="1" dirty="0" smtClean="0">
                <a:solidFill>
                  <a:srgbClr val="92D050"/>
                </a:solidFill>
              </a:rPr>
              <a:t> ai eu</a:t>
            </a:r>
          </a:p>
          <a:p>
            <a:r>
              <a:rPr lang="fr-FR" sz="4000" b="1" dirty="0" smtClean="0">
                <a:solidFill>
                  <a:srgbClr val="92D050"/>
                </a:solidFill>
              </a:rPr>
              <a:t>étais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000" b="1" dirty="0" smtClean="0">
                <a:solidFill>
                  <a:srgbClr val="92D050"/>
                </a:solidFill>
              </a:rPr>
              <a:t> as été        avais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000" b="1" dirty="0" smtClean="0">
                <a:solidFill>
                  <a:srgbClr val="92D050"/>
                </a:solidFill>
              </a:rPr>
              <a:t> as eu</a:t>
            </a:r>
          </a:p>
          <a:p>
            <a:r>
              <a:rPr lang="fr-FR" sz="4000" b="1" dirty="0" smtClean="0">
                <a:solidFill>
                  <a:srgbClr val="92D050"/>
                </a:solidFill>
              </a:rPr>
              <a:t>était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000" b="1" dirty="0" smtClean="0">
                <a:solidFill>
                  <a:srgbClr val="92D050"/>
                </a:solidFill>
              </a:rPr>
              <a:t> a été          avait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000" b="1" dirty="0" smtClean="0">
                <a:solidFill>
                  <a:srgbClr val="92D050"/>
                </a:solidFill>
              </a:rPr>
              <a:t>  a eu</a:t>
            </a:r>
          </a:p>
          <a:p>
            <a:r>
              <a:rPr lang="fr-FR" sz="3600" b="1" dirty="0" smtClean="0">
                <a:solidFill>
                  <a:srgbClr val="92D050"/>
                </a:solidFill>
              </a:rPr>
              <a:t>étions</a:t>
            </a:r>
            <a:r>
              <a:rPr lang="fr-FR" sz="4000" b="1" dirty="0" smtClean="0">
                <a:solidFill>
                  <a:srgbClr val="92D050"/>
                </a:solidFill>
              </a:rPr>
              <a:t>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r>
              <a:rPr lang="fr-FR" sz="3600" b="1" dirty="0" smtClean="0">
                <a:solidFill>
                  <a:srgbClr val="92D050"/>
                </a:solidFill>
              </a:rPr>
              <a:t>avons été  avions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3600" b="1" dirty="0" smtClean="0">
                <a:solidFill>
                  <a:srgbClr val="92D050"/>
                </a:solidFill>
              </a:rPr>
              <a:t> avons eu</a:t>
            </a:r>
          </a:p>
          <a:p>
            <a:r>
              <a:rPr lang="fr-FR" sz="3600" b="1" dirty="0" smtClean="0">
                <a:solidFill>
                  <a:srgbClr val="92D050"/>
                </a:solidFill>
              </a:rPr>
              <a:t>étiez</a:t>
            </a:r>
            <a:r>
              <a:rPr lang="fr-FR" sz="4000" b="1" dirty="0" smtClean="0">
                <a:solidFill>
                  <a:srgbClr val="92D050"/>
                </a:solidFill>
              </a:rPr>
              <a:t>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r>
              <a:rPr lang="fr-FR" sz="3600" b="1" dirty="0" smtClean="0">
                <a:solidFill>
                  <a:srgbClr val="92D050"/>
                </a:solidFill>
              </a:rPr>
              <a:t>avez été       aviez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3600" b="1" dirty="0" smtClean="0">
                <a:solidFill>
                  <a:srgbClr val="92D050"/>
                </a:solidFill>
              </a:rPr>
              <a:t> avez eu</a:t>
            </a:r>
          </a:p>
          <a:p>
            <a:r>
              <a:rPr lang="fr-FR" sz="3600" b="1" dirty="0" smtClean="0">
                <a:solidFill>
                  <a:srgbClr val="92D050"/>
                </a:solidFill>
              </a:rPr>
              <a:t>étaient</a:t>
            </a:r>
            <a:r>
              <a:rPr lang="fr-FR" sz="4000" b="1" dirty="0" smtClean="0">
                <a:solidFill>
                  <a:srgbClr val="92D050"/>
                </a:solidFill>
              </a:rPr>
              <a:t>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r>
              <a:rPr lang="fr-FR" sz="3600" b="1" dirty="0" smtClean="0">
                <a:solidFill>
                  <a:srgbClr val="92D050"/>
                </a:solidFill>
              </a:rPr>
              <a:t>ont été    avaient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3600" b="1" dirty="0" smtClean="0">
                <a:solidFill>
                  <a:srgbClr val="92D050"/>
                </a:solidFill>
              </a:rPr>
              <a:t> ont eu</a:t>
            </a:r>
          </a:p>
          <a:p>
            <a:endParaRPr lang="fr-FR" sz="3600" b="1" dirty="0" smtClean="0">
              <a:solidFill>
                <a:srgbClr val="92D050"/>
              </a:solidFill>
            </a:endParaRPr>
          </a:p>
          <a:p>
            <a:endParaRPr lang="fr-FR" sz="3600" b="1" dirty="0" smtClean="0">
              <a:solidFill>
                <a:srgbClr val="92D050"/>
              </a:solidFill>
            </a:endParaRPr>
          </a:p>
          <a:p>
            <a:endParaRPr lang="fr-FR" sz="3600" b="1" dirty="0" smtClean="0">
              <a:solidFill>
                <a:srgbClr val="92D050"/>
              </a:solidFill>
            </a:endParaRPr>
          </a:p>
          <a:p>
            <a:endParaRPr lang="fr-FR" sz="3600" b="1" dirty="0" smtClean="0">
              <a:solidFill>
                <a:srgbClr val="92D050"/>
              </a:solidFill>
            </a:endParaRPr>
          </a:p>
          <a:p>
            <a:endParaRPr lang="fr-FR" sz="3600" dirty="0"/>
          </a:p>
        </p:txBody>
      </p:sp>
      <p:cxnSp>
        <p:nvCxnSpPr>
          <p:cNvPr id="36" name="Connecteur droit 35"/>
          <p:cNvCxnSpPr/>
          <p:nvPr/>
        </p:nvCxnSpPr>
        <p:spPr>
          <a:xfrm>
            <a:off x="5508104" y="1484784"/>
            <a:ext cx="0" cy="496855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J’ </a:t>
            </a:r>
            <a:r>
              <a:rPr lang="fr-FR" sz="4000" b="1" dirty="0" smtClean="0"/>
              <a:t>ai été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J</a:t>
            </a:r>
            <a:r>
              <a:rPr lang="fr-FR" sz="4000" b="1" dirty="0" smtClean="0"/>
              <a:t>’étais</a:t>
            </a:r>
            <a:endParaRPr lang="fr-FR" sz="4000" b="1" dirty="0"/>
          </a:p>
        </p:txBody>
      </p:sp>
      <p:pic>
        <p:nvPicPr>
          <p:cNvPr id="9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60000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grpSp>
        <p:nvGrpSpPr>
          <p:cNvPr id="10" name="Groupe 9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1" name="Flèche droite 10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droite 11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4" name="Image 13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5" name="Cœur 14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339752" y="4293096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Tu </a:t>
            </a:r>
            <a:r>
              <a:rPr lang="fr-FR" sz="4000" b="1" dirty="0" smtClean="0"/>
              <a:t>as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/>
              <a:t>eu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Tu </a:t>
            </a:r>
            <a:r>
              <a:rPr lang="fr-FR" sz="4000" b="1" dirty="0" smtClean="0"/>
              <a:t>avais</a:t>
            </a:r>
            <a:endParaRPr lang="fr-FR" sz="40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6" name="Flèche droite 5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droite 6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59999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1" name="Image 10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2" name="Cœur 11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339752" y="4293096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Vous </a:t>
            </a:r>
            <a:r>
              <a:rPr lang="fr-FR" sz="4000" b="1" dirty="0" smtClean="0"/>
              <a:t>avez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/>
              <a:t>eu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Vous </a:t>
            </a:r>
            <a:r>
              <a:rPr lang="fr-FR" sz="4000" b="1" dirty="0" smtClean="0"/>
              <a:t>aviez</a:t>
            </a:r>
            <a:endParaRPr lang="fr-FR" sz="40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6" name="Flèche droite 5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droite 6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59999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1" name="Image 10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2" name="Cœur 11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</a:t>
            </a:r>
            <a:r>
              <a:rPr lang="fr-FR" sz="4000" b="1" dirty="0" smtClean="0"/>
              <a:t>ont été</a:t>
            </a:r>
          </a:p>
          <a:p>
            <a:pPr algn="ctr"/>
            <a:endParaRPr lang="fr-FR" sz="4000" b="1" dirty="0"/>
          </a:p>
        </p:txBody>
      </p:sp>
      <p:pic>
        <p:nvPicPr>
          <p:cNvPr id="1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60000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grpSp>
        <p:nvGrpSpPr>
          <p:cNvPr id="11" name="Groupe 10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2" name="Flèche droite 11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lèche droite 12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347864" y="5013176"/>
            <a:ext cx="2781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prstClr val="white"/>
                </a:solidFill>
              </a:rPr>
              <a:t>Elles </a:t>
            </a:r>
            <a:r>
              <a:rPr lang="fr-FR" sz="4000" b="1" dirty="0" smtClean="0"/>
              <a:t>étaient</a:t>
            </a:r>
            <a:endParaRPr lang="fr-FR" dirty="0"/>
          </a:p>
        </p:txBody>
      </p:sp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7" name="Image 16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8" name="Cœur 17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339752" y="4293096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 </a:t>
            </a:r>
            <a:r>
              <a:rPr lang="fr-FR" sz="4000" b="1" dirty="0" smtClean="0"/>
              <a:t>a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/>
              <a:t>eu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 </a:t>
            </a:r>
            <a:r>
              <a:rPr lang="fr-FR" sz="4000" b="1" dirty="0" smtClean="0"/>
              <a:t>avait</a:t>
            </a:r>
            <a:endParaRPr lang="fr-FR" sz="40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6" name="Flèche droite 5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droite 6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59999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1" name="Image 10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2" name="Cœur 11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 </a:t>
            </a:r>
            <a:r>
              <a:rPr lang="fr-FR" sz="4000" b="1" dirty="0" smtClean="0"/>
              <a:t>a été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 </a:t>
            </a:r>
            <a:r>
              <a:rPr lang="fr-FR" sz="4000" b="1" dirty="0" smtClean="0"/>
              <a:t>était</a:t>
            </a:r>
            <a:endParaRPr lang="fr-FR" sz="4000" b="1" dirty="0"/>
          </a:p>
        </p:txBody>
      </p:sp>
      <p:pic>
        <p:nvPicPr>
          <p:cNvPr id="1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60000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grpSp>
        <p:nvGrpSpPr>
          <p:cNvPr id="11" name="Groupe 10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2" name="Flèche droite 11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lèche droite 12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6" name="Cœur 15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339752" y="4293096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</a:t>
            </a:r>
            <a:r>
              <a:rPr lang="fr-FR" sz="4000" b="1" dirty="0" smtClean="0"/>
              <a:t>ont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/>
              <a:t>eu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</a:t>
            </a:r>
            <a:r>
              <a:rPr lang="fr-FR" sz="4000" b="1" dirty="0" smtClean="0"/>
              <a:t>avaient</a:t>
            </a:r>
            <a:endParaRPr lang="fr-FR" sz="40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6" name="Flèche droite 5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droite 6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59999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1" name="Image 10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2" name="Cœur 11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</a:t>
            </a:r>
            <a:r>
              <a:rPr lang="fr-FR" sz="4000" b="1" dirty="0" smtClean="0"/>
              <a:t>ont été</a:t>
            </a:r>
          </a:p>
          <a:p>
            <a:pPr algn="ctr"/>
            <a:endParaRPr lang="fr-FR" sz="4000" b="1" dirty="0"/>
          </a:p>
        </p:txBody>
      </p:sp>
      <p:pic>
        <p:nvPicPr>
          <p:cNvPr id="1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60000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grpSp>
        <p:nvGrpSpPr>
          <p:cNvPr id="11" name="Groupe 10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2" name="Flèche droite 11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lèche droite 12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635896" y="5013176"/>
            <a:ext cx="2282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4000" b="1" dirty="0" smtClean="0">
                <a:solidFill>
                  <a:prstClr val="white"/>
                </a:solidFill>
              </a:rPr>
              <a:t>Ils </a:t>
            </a:r>
            <a:r>
              <a:rPr lang="fr-FR" sz="4000" b="1" dirty="0" smtClean="0">
                <a:solidFill>
                  <a:prstClr val="black"/>
                </a:solidFill>
              </a:rPr>
              <a:t>étaient</a:t>
            </a:r>
          </a:p>
        </p:txBody>
      </p:sp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6" name="Image 15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7" name="Cœur 16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627784" y="4293096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 </a:t>
            </a:r>
            <a:r>
              <a:rPr lang="fr-FR" sz="4000" b="1" dirty="0" smtClean="0"/>
              <a:t>avons été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</a:t>
            </a:r>
            <a:r>
              <a:rPr lang="fr-FR" sz="4000" b="1" dirty="0" smtClean="0"/>
              <a:t> étions</a:t>
            </a:r>
            <a:endParaRPr lang="fr-FR" sz="4000" b="1" dirty="0"/>
          </a:p>
        </p:txBody>
      </p:sp>
      <p:pic>
        <p:nvPicPr>
          <p:cNvPr id="15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60000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grpSp>
        <p:nvGrpSpPr>
          <p:cNvPr id="16" name="Groupe 15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7" name="Flèche droite 16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lèche droite 17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71800" y="4221088"/>
            <a:ext cx="3672408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0" name="Image 9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1" name="Cœur 10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IMAGES\pronoms et petits mots\ELLE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7584" y="62068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30" name="Picture 6" descr="D:\IMAGES\pronoms et petits mots\IL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9184" y="386104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31" name="Picture 7" descr="D:\IMAGES\pronoms et petits mots\IL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69984" y="386104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2" name="Picture 8" descr="D:\IMAGES\pronoms et petits mots\T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8384" y="62068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3" name="Picture 9" descr="D:\IMAGES\pronoms et petits mots\NOUS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27584" y="386104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34" name="Picture 10" descr="D:\IMAGES\pronoms et petits mots\VOUS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08384" y="386104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069984" y="62068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29" name="Picture 5" descr="D:\IMAGES\pronoms et petits mots\JE.BMP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989184" y="62068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grpSp>
        <p:nvGrpSpPr>
          <p:cNvPr id="2" name="Groupe 18"/>
          <p:cNvGrpSpPr/>
          <p:nvPr/>
        </p:nvGrpSpPr>
        <p:grpSpPr>
          <a:xfrm>
            <a:off x="2843808" y="1988840"/>
            <a:ext cx="1296144" cy="720080"/>
            <a:chOff x="827584" y="1988840"/>
            <a:chExt cx="1296144" cy="720080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827584" y="2060848"/>
              <a:ext cx="1296144" cy="6480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43608" y="1988840"/>
              <a:ext cx="86409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FR" sz="40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tu</a:t>
              </a:r>
              <a:endParaRPr lang="fr-FR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1" name="Rectangle à coins arrondis 20"/>
          <p:cNvSpPr/>
          <p:nvPr/>
        </p:nvSpPr>
        <p:spPr>
          <a:xfrm>
            <a:off x="755576" y="2060848"/>
            <a:ext cx="1296144" cy="6480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115616" y="1988840"/>
            <a:ext cx="5741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</a:t>
            </a:r>
            <a:endParaRPr lang="fr-FR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004048" y="2060848"/>
            <a:ext cx="1296144" cy="6480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364088" y="1988840"/>
            <a:ext cx="5741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</a:t>
            </a:r>
            <a:endParaRPr lang="fr-FR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7092280" y="2060848"/>
            <a:ext cx="1296144" cy="6480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7020272" y="1988840"/>
            <a:ext cx="13681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elle</a:t>
            </a:r>
            <a:endParaRPr lang="fr-FR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755576" y="5301208"/>
            <a:ext cx="1296144" cy="6480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395536" y="5229200"/>
            <a:ext cx="20162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nous</a:t>
            </a:r>
            <a:endParaRPr lang="fr-FR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2915816" y="5301208"/>
            <a:ext cx="1296144" cy="6480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2555776" y="5229200"/>
            <a:ext cx="20162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vous</a:t>
            </a:r>
            <a:endParaRPr lang="fr-FR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5004048" y="5373216"/>
            <a:ext cx="1296144" cy="6480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4644008" y="5301208"/>
            <a:ext cx="20162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ils</a:t>
            </a:r>
            <a:endParaRPr lang="fr-FR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7092280" y="5373216"/>
            <a:ext cx="1296144" cy="6480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6732240" y="5301208"/>
            <a:ext cx="20162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elles</a:t>
            </a:r>
            <a:endParaRPr lang="fr-FR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971600" y="6021288"/>
            <a:ext cx="792088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755576" y="5949280"/>
            <a:ext cx="12241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</a:t>
            </a:r>
            <a:endParaRPr lang="fr-FR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Rectangle 3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 descr="fleche_06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0800000" flipV="1">
            <a:off x="107504" y="3140968"/>
            <a:ext cx="952500" cy="238125"/>
          </a:xfrm>
          <a:prstGeom prst="rect">
            <a:avLst/>
          </a:prstGeom>
        </p:spPr>
      </p:pic>
      <p:pic>
        <p:nvPicPr>
          <p:cNvPr id="40" name="Image 39" descr="fleche_06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00392" y="6165304"/>
            <a:ext cx="952500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2339752" y="4293096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J’</a:t>
            </a:r>
            <a:r>
              <a:rPr lang="fr-FR" sz="4000" b="1" dirty="0" smtClean="0"/>
              <a:t>ai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/>
              <a:t>eu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J’</a:t>
            </a:r>
            <a:r>
              <a:rPr lang="fr-FR" sz="4000" b="1" dirty="0" smtClean="0"/>
              <a:t>avais</a:t>
            </a:r>
            <a:endParaRPr lang="fr-FR" sz="4000" b="1" dirty="0"/>
          </a:p>
        </p:txBody>
      </p:sp>
      <p:grpSp>
        <p:nvGrpSpPr>
          <p:cNvPr id="6" name="Groupe 5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7" name="Flèche droite 6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lèche droite 7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59999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2" name="Image 11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3" name="Cœur 12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4" name="ZoneTexte 13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Vous </a:t>
            </a:r>
            <a:r>
              <a:rPr lang="fr-FR" sz="4000" b="1" dirty="0" smtClean="0"/>
              <a:t>avez été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Vous </a:t>
            </a:r>
            <a:r>
              <a:rPr lang="fr-FR" sz="4000" b="1" dirty="0" smtClean="0"/>
              <a:t>étiez</a:t>
            </a:r>
            <a:endParaRPr lang="fr-FR" sz="4000" b="1" dirty="0"/>
          </a:p>
        </p:txBody>
      </p:sp>
      <p:pic>
        <p:nvPicPr>
          <p:cNvPr id="15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60000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grpSp>
        <p:nvGrpSpPr>
          <p:cNvPr id="16" name="Groupe 15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7" name="Flèche droite 16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lèche droite 17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0" name="Image 9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1" name="Cœur 10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339752" y="4293096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 </a:t>
            </a:r>
            <a:r>
              <a:rPr lang="fr-FR" sz="4000" b="1" dirty="0" smtClean="0"/>
              <a:t>a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/>
              <a:t>eu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 </a:t>
            </a:r>
            <a:r>
              <a:rPr lang="fr-FR" sz="4000" b="1" dirty="0" smtClean="0"/>
              <a:t>avait</a:t>
            </a:r>
            <a:endParaRPr lang="fr-FR" sz="40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6" name="Flèche droite 5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droite 6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59999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1" name="Image 10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2" name="Cœur 11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 </a:t>
            </a:r>
            <a:r>
              <a:rPr lang="fr-FR" sz="4000" b="1" dirty="0" smtClean="0"/>
              <a:t>a été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 </a:t>
            </a:r>
            <a:r>
              <a:rPr lang="fr-FR" sz="4000" b="1" dirty="0" smtClean="0"/>
              <a:t>était</a:t>
            </a:r>
            <a:endParaRPr lang="fr-FR" sz="4000" b="1" dirty="0"/>
          </a:p>
        </p:txBody>
      </p:sp>
      <p:pic>
        <p:nvPicPr>
          <p:cNvPr id="1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60000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grpSp>
        <p:nvGrpSpPr>
          <p:cNvPr id="11" name="Groupe 10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2" name="Flèche droite 11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lèche droite 12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6" name="Cœur 15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339752" y="4293096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</a:t>
            </a:r>
            <a:r>
              <a:rPr lang="fr-FR" sz="4000" b="1" dirty="0" smtClean="0"/>
              <a:t>ont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/>
              <a:t>eu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</a:t>
            </a:r>
            <a:r>
              <a:rPr lang="fr-FR" sz="4000" b="1" dirty="0" smtClean="0"/>
              <a:t>avaient</a:t>
            </a:r>
            <a:endParaRPr lang="fr-FR" sz="40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6" name="Flèche droite 5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droite 6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59999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1" name="Image 10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2" name="Cœur 11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Tu </a:t>
            </a:r>
            <a:r>
              <a:rPr lang="fr-FR" sz="4000" b="1" dirty="0" smtClean="0"/>
              <a:t>as été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Tu </a:t>
            </a:r>
            <a:r>
              <a:rPr lang="fr-FR" sz="4000" b="1" dirty="0" smtClean="0"/>
              <a:t>étais</a:t>
            </a:r>
            <a:endParaRPr lang="fr-FR" sz="4000" b="1" dirty="0"/>
          </a:p>
        </p:txBody>
      </p:sp>
      <p:pic>
        <p:nvPicPr>
          <p:cNvPr id="11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60000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grpSp>
        <p:nvGrpSpPr>
          <p:cNvPr id="12" name="Groupe 11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3" name="Flèche droite 12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lèche droite 13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6" name="Cœur 15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339752" y="4293096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 </a:t>
            </a:r>
            <a:r>
              <a:rPr lang="fr-FR" sz="4000" b="1" dirty="0" smtClean="0"/>
              <a:t>avons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/>
              <a:t>eu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 </a:t>
            </a:r>
            <a:r>
              <a:rPr lang="fr-FR" sz="4000" b="1" dirty="0" smtClean="0"/>
              <a:t>avions</a:t>
            </a:r>
            <a:endParaRPr lang="fr-FR" sz="40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6" name="Flèche droite 5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droite 6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59999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1" name="Image 10" descr="Maindroite.gif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2" name="Cœur 11">
            <a:hlinkClick r:id="rId7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ed3df9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3700" y="1524000"/>
            <a:ext cx="2876838" cy="3345160"/>
          </a:xfrm>
          <a:prstGeom prst="rect">
            <a:avLst/>
          </a:prstGeom>
        </p:spPr>
      </p:pic>
      <p:pic>
        <p:nvPicPr>
          <p:cNvPr id="3" name="Image 2" descr="webmaster_fleches008d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5949280"/>
            <a:ext cx="571500" cy="381000"/>
          </a:xfrm>
          <a:prstGeom prst="rect">
            <a:avLst/>
          </a:prstGeom>
          <a:solidFill>
            <a:srgbClr val="996600"/>
          </a:solidFill>
          <a:ln>
            <a:solidFill>
              <a:srgbClr val="FFC000"/>
            </a:solidFill>
          </a:ln>
        </p:spPr>
      </p:pic>
      <p:sp>
        <p:nvSpPr>
          <p:cNvPr id="4" name="Bouton d'action : Début 3">
            <a:hlinkClick r:id="" action="ppaction://hlinkshowjump?jump=firstslide" highlightClick="1"/>
          </p:cNvPr>
          <p:cNvSpPr/>
          <p:nvPr/>
        </p:nvSpPr>
        <p:spPr>
          <a:xfrm>
            <a:off x="611560" y="5733256"/>
            <a:ext cx="936104" cy="576064"/>
          </a:xfrm>
          <a:prstGeom prst="actionButtonBeginning">
            <a:avLst/>
          </a:prstGeom>
          <a:solidFill>
            <a:srgbClr val="99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611560" y="26064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C52F0"/>
                </a:solidFill>
              </a:rPr>
              <a:t>futur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1560" y="2204864"/>
            <a:ext cx="15841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</a:rPr>
              <a:t>je</a:t>
            </a:r>
            <a:r>
              <a:rPr lang="fr-FR" sz="4000" b="1" dirty="0" smtClean="0">
                <a:solidFill>
                  <a:schemeClr val="bg1"/>
                </a:solidFill>
              </a:rPr>
              <a:t>   </a:t>
            </a:r>
            <a:r>
              <a:rPr lang="fr-FR" sz="2000" b="1" dirty="0" smtClean="0">
                <a:solidFill>
                  <a:srgbClr val="C00000"/>
                </a:solidFill>
              </a:rPr>
              <a:t>j’</a:t>
            </a:r>
            <a:endParaRPr lang="fr-FR" sz="2000" b="1" dirty="0" smtClean="0"/>
          </a:p>
          <a:p>
            <a:r>
              <a:rPr lang="fr-FR" sz="4000" b="1" dirty="0" smtClean="0">
                <a:solidFill>
                  <a:srgbClr val="C00000"/>
                </a:solidFill>
              </a:rPr>
              <a:t>tu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>
                <a:solidFill>
                  <a:srgbClr val="92D050"/>
                </a:solidFill>
              </a:rPr>
              <a:t>	</a:t>
            </a:r>
            <a:endParaRPr lang="fr-FR" sz="4000" b="1" dirty="0" smtClean="0"/>
          </a:p>
          <a:p>
            <a:r>
              <a:rPr lang="fr-FR" sz="4000" b="1" dirty="0" smtClean="0">
                <a:solidFill>
                  <a:srgbClr val="C00000"/>
                </a:solidFill>
              </a:rPr>
              <a:t>il</a:t>
            </a:r>
            <a:r>
              <a:rPr lang="fr-FR" sz="2000" b="1" dirty="0" smtClean="0">
                <a:solidFill>
                  <a:srgbClr val="C00000"/>
                </a:solidFill>
              </a:rPr>
              <a:t>-elle-on</a:t>
            </a:r>
            <a:r>
              <a:rPr lang="fr-FR" sz="2000" b="1" dirty="0" smtClean="0">
                <a:solidFill>
                  <a:schemeClr val="bg1"/>
                </a:solidFill>
              </a:rPr>
              <a:t>    </a:t>
            </a:r>
            <a:endParaRPr lang="fr-FR" sz="2000" b="1" dirty="0" smtClean="0"/>
          </a:p>
          <a:p>
            <a:r>
              <a:rPr lang="fr-FR" sz="4000" b="1" dirty="0" smtClean="0">
                <a:solidFill>
                  <a:srgbClr val="C00000"/>
                </a:solidFill>
              </a:rPr>
              <a:t>nous</a:t>
            </a:r>
            <a:endParaRPr lang="fr-FR" sz="4000" b="1" dirty="0" smtClean="0"/>
          </a:p>
          <a:p>
            <a:r>
              <a:rPr lang="fr-FR" sz="4000" b="1" dirty="0" smtClean="0">
                <a:solidFill>
                  <a:srgbClr val="C00000"/>
                </a:solidFill>
              </a:rPr>
              <a:t>vous</a:t>
            </a:r>
            <a:r>
              <a:rPr lang="fr-FR" sz="4000" b="1" dirty="0" smtClean="0">
                <a:solidFill>
                  <a:schemeClr val="bg1"/>
                </a:solidFill>
              </a:rPr>
              <a:t>           </a:t>
            </a:r>
            <a:endParaRPr lang="fr-FR" sz="4000" b="1" dirty="0" smtClean="0"/>
          </a:p>
          <a:p>
            <a:r>
              <a:rPr lang="fr-FR" sz="4000" b="1" dirty="0" smtClean="0">
                <a:solidFill>
                  <a:srgbClr val="C00000"/>
                </a:solidFill>
              </a:rPr>
              <a:t>ils</a:t>
            </a:r>
            <a:r>
              <a:rPr lang="fr-FR" sz="2000" b="1" dirty="0" smtClean="0">
                <a:solidFill>
                  <a:srgbClr val="C00000"/>
                </a:solidFill>
              </a:rPr>
              <a:t>-elles</a:t>
            </a:r>
            <a:endParaRPr lang="fr-FR" sz="2000" b="1" dirty="0" smtClean="0"/>
          </a:p>
          <a:p>
            <a:endParaRPr lang="fr-FR" sz="4000" b="1" dirty="0" smtClean="0"/>
          </a:p>
          <a:p>
            <a:endParaRPr lang="fr-FR" sz="4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203848" y="1196752"/>
            <a:ext cx="2016224" cy="92333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être</a:t>
            </a:r>
            <a:endParaRPr lang="fr-FR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5" name="Picture 4" descr="D:\IMAGES\pronoms et petits mots\ELLE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2492896"/>
            <a:ext cx="216024" cy="21602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6" descr="D:\IMAGES\pronoms et petits mots\IL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661248"/>
            <a:ext cx="216024" cy="21602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8" descr="D:\IMAGES\pronoms et petits mots\T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26566"/>
            <a:ext cx="216024" cy="21602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10" descr="D:\IMAGES\pronoms et petits mots\VOUS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027576"/>
            <a:ext cx="216024" cy="21602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6" name="Picture 5" descr="D:\IMAGES\pronoms et petits mots\JE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9512" y="3760236"/>
            <a:ext cx="216024" cy="21602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9" name="Picture 9" descr="D:\IMAGES\pronoms et petits mots\NOUS.BMP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79512" y="4393906"/>
            <a:ext cx="216024" cy="21602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27" name="ZoneTexte 26"/>
          <p:cNvSpPr txBox="1"/>
          <p:nvPr/>
        </p:nvSpPr>
        <p:spPr>
          <a:xfrm>
            <a:off x="6444208" y="1196752"/>
            <a:ext cx="2016224" cy="92333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avoir</a:t>
            </a:r>
            <a:endParaRPr lang="fr-FR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8" name="Picture 2" descr="D:\IMAGES\pictogrammes\MANGER1.BMP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779912" y="188640"/>
            <a:ext cx="864096" cy="863048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0" name="Picture 2" descr="D:\IMAGES\pictogrammes\MANGER1.BMP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948264" y="188640"/>
            <a:ext cx="864380" cy="86333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4" name="Image 33" descr="fleche_06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V="1">
            <a:off x="8028384" y="6237312"/>
            <a:ext cx="952500" cy="238125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1835696" y="2276872"/>
            <a:ext cx="748883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92D050"/>
                </a:solidFill>
              </a:rPr>
              <a:t>serai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000" b="1" dirty="0" smtClean="0">
                <a:solidFill>
                  <a:srgbClr val="92D050"/>
                </a:solidFill>
              </a:rPr>
              <a:t> vais être     aurai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000" b="1" dirty="0" smtClean="0">
                <a:solidFill>
                  <a:srgbClr val="92D050"/>
                </a:solidFill>
              </a:rPr>
              <a:t> vais avoir</a:t>
            </a:r>
          </a:p>
          <a:p>
            <a:r>
              <a:rPr lang="fr-FR" sz="4000" b="1" dirty="0" smtClean="0">
                <a:solidFill>
                  <a:srgbClr val="92D050"/>
                </a:solidFill>
              </a:rPr>
              <a:t>seras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000" b="1" dirty="0" smtClean="0">
                <a:solidFill>
                  <a:srgbClr val="92D050"/>
                </a:solidFill>
              </a:rPr>
              <a:t> vas être     auras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000" b="1" dirty="0" smtClean="0">
                <a:solidFill>
                  <a:srgbClr val="92D050"/>
                </a:solidFill>
              </a:rPr>
              <a:t> vas avoir</a:t>
            </a:r>
          </a:p>
          <a:p>
            <a:r>
              <a:rPr lang="fr-FR" sz="4000" b="1" dirty="0" smtClean="0">
                <a:solidFill>
                  <a:srgbClr val="92D050"/>
                </a:solidFill>
              </a:rPr>
              <a:t>sera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000" b="1" dirty="0" smtClean="0">
                <a:solidFill>
                  <a:srgbClr val="92D050"/>
                </a:solidFill>
              </a:rPr>
              <a:t> va être         aura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000" b="1" dirty="0" smtClean="0">
                <a:solidFill>
                  <a:srgbClr val="92D050"/>
                </a:solidFill>
              </a:rPr>
              <a:t>  va avoir</a:t>
            </a:r>
          </a:p>
          <a:p>
            <a:r>
              <a:rPr lang="fr-FR" sz="3600" b="1" dirty="0" smtClean="0">
                <a:solidFill>
                  <a:srgbClr val="92D050"/>
                </a:solidFill>
              </a:rPr>
              <a:t>serons</a:t>
            </a:r>
            <a:r>
              <a:rPr lang="fr-FR" sz="4000" b="1" dirty="0" smtClean="0">
                <a:solidFill>
                  <a:srgbClr val="92D050"/>
                </a:solidFill>
              </a:rPr>
              <a:t>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r>
              <a:rPr lang="fr-FR" sz="3600" b="1" dirty="0" smtClean="0">
                <a:solidFill>
                  <a:srgbClr val="92D050"/>
                </a:solidFill>
              </a:rPr>
              <a:t>allons être aurons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3600" b="1" dirty="0" smtClean="0">
                <a:solidFill>
                  <a:srgbClr val="92D050"/>
                </a:solidFill>
              </a:rPr>
              <a:t> allons </a:t>
            </a:r>
            <a:r>
              <a:rPr lang="fr-FR" sz="2000" b="1" dirty="0" smtClean="0">
                <a:solidFill>
                  <a:srgbClr val="92D050"/>
                </a:solidFill>
              </a:rPr>
              <a:t>avoir</a:t>
            </a:r>
          </a:p>
          <a:p>
            <a:r>
              <a:rPr lang="fr-FR" sz="3600" b="1" dirty="0" smtClean="0">
                <a:solidFill>
                  <a:srgbClr val="92D050"/>
                </a:solidFill>
              </a:rPr>
              <a:t>serez</a:t>
            </a:r>
            <a:r>
              <a:rPr lang="fr-FR" sz="4000" b="1" dirty="0" smtClean="0">
                <a:solidFill>
                  <a:srgbClr val="92D050"/>
                </a:solidFill>
              </a:rPr>
              <a:t>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r>
              <a:rPr lang="fr-FR" sz="3600" b="1" dirty="0" smtClean="0">
                <a:solidFill>
                  <a:srgbClr val="92D050"/>
                </a:solidFill>
              </a:rPr>
              <a:t>allez être      aurez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3600" b="1" dirty="0" smtClean="0">
                <a:solidFill>
                  <a:srgbClr val="92D050"/>
                </a:solidFill>
              </a:rPr>
              <a:t> allez avoir</a:t>
            </a:r>
          </a:p>
          <a:p>
            <a:r>
              <a:rPr lang="fr-FR" sz="3600" b="1" dirty="0" smtClean="0">
                <a:solidFill>
                  <a:srgbClr val="92D050"/>
                </a:solidFill>
              </a:rPr>
              <a:t>seront</a:t>
            </a:r>
            <a:r>
              <a:rPr lang="fr-FR" sz="4000" b="1" dirty="0" smtClean="0">
                <a:solidFill>
                  <a:srgbClr val="92D050"/>
                </a:solidFill>
              </a:rPr>
              <a:t>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r>
              <a:rPr lang="fr-FR" sz="3600" b="1" dirty="0" smtClean="0">
                <a:solidFill>
                  <a:srgbClr val="92D050"/>
                </a:solidFill>
              </a:rPr>
              <a:t>vont être    auront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3600" b="1" dirty="0" smtClean="0">
                <a:solidFill>
                  <a:srgbClr val="92D050"/>
                </a:solidFill>
              </a:rPr>
              <a:t> vont avoir</a:t>
            </a:r>
          </a:p>
          <a:p>
            <a:endParaRPr lang="fr-FR" sz="3600" b="1" dirty="0" smtClean="0">
              <a:solidFill>
                <a:srgbClr val="92D050"/>
              </a:solidFill>
            </a:endParaRPr>
          </a:p>
          <a:p>
            <a:endParaRPr lang="fr-FR" sz="3600" b="1" dirty="0" smtClean="0">
              <a:solidFill>
                <a:srgbClr val="92D050"/>
              </a:solidFill>
            </a:endParaRPr>
          </a:p>
          <a:p>
            <a:endParaRPr lang="fr-FR" sz="3600" b="1" dirty="0" smtClean="0">
              <a:solidFill>
                <a:srgbClr val="92D050"/>
              </a:solidFill>
            </a:endParaRPr>
          </a:p>
          <a:p>
            <a:endParaRPr lang="fr-FR" sz="3600" b="1" dirty="0" smtClean="0">
              <a:solidFill>
                <a:srgbClr val="92D050"/>
              </a:solidFill>
            </a:endParaRPr>
          </a:p>
          <a:p>
            <a:endParaRPr lang="fr-FR" sz="3600" dirty="0"/>
          </a:p>
        </p:txBody>
      </p:sp>
      <p:cxnSp>
        <p:nvCxnSpPr>
          <p:cNvPr id="36" name="Connecteur droit 35"/>
          <p:cNvCxnSpPr/>
          <p:nvPr/>
        </p:nvCxnSpPr>
        <p:spPr>
          <a:xfrm>
            <a:off x="5508104" y="1484784"/>
            <a:ext cx="0" cy="496855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5"/>
          <p:cNvGrpSpPr/>
          <p:nvPr/>
        </p:nvGrpSpPr>
        <p:grpSpPr>
          <a:xfrm>
            <a:off x="755576" y="836712"/>
            <a:ext cx="2016224" cy="432048"/>
            <a:chOff x="6300192" y="2564904"/>
            <a:chExt cx="2016224" cy="432048"/>
          </a:xfrm>
        </p:grpSpPr>
        <p:sp>
          <p:nvSpPr>
            <p:cNvPr id="22" name="Flèche droite 21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lèche droite 22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1403648" y="2132856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C52F0"/>
                </a:solidFill>
              </a:rPr>
              <a:t>Futur simple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131840" y="2132856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C52F0"/>
                </a:solidFill>
              </a:rPr>
              <a:t>Futur proche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183560" y="2132856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C52F0"/>
                </a:solidFill>
              </a:rPr>
              <a:t>Futur simple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911752" y="2132856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C52F0"/>
                </a:solidFill>
              </a:rPr>
              <a:t>Futur proche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60000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 </a:t>
            </a:r>
            <a:r>
              <a:rPr lang="fr-FR" sz="4000" b="1" dirty="0" smtClean="0"/>
              <a:t>va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/>
              <a:t>être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 </a:t>
            </a:r>
            <a:r>
              <a:rPr lang="fr-FR" sz="4000" b="1" dirty="0" smtClean="0"/>
              <a:t>sera</a:t>
            </a:r>
            <a:endParaRPr lang="fr-FR" sz="40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6" name="Flèche droite 5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droite 6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0" name="Image 9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1" name="Cœur 10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IMAGES\pronoms et petits mots\ELLE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5616" y="1556792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30" name="Picture 6" descr="D:\IMAGES\pronoms et petits mots\IL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616" y="357301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31" name="Picture 7" descr="D:\IMAGES\pronoms et petits mots\IL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660232" y="3789040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2" name="Picture 8" descr="D:\IMAGES\pronoms et petits mots\TU.BMP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660232" y="177281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3" name="Picture 9" descr="D:\IMAGES\pronoms et petits mots\NOUS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932040" y="33265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34" name="Picture 10" descr="D:\IMAGES\pronoms et petits mots\VOUS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5085184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932040" y="5085184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29" name="Picture 5" descr="D:\IMAGES\pronoms et petits mots\JE.BMP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987824" y="33265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6" name="Explosion 2 15"/>
          <p:cNvSpPr/>
          <p:nvPr/>
        </p:nvSpPr>
        <p:spPr>
          <a:xfrm rot="2310895">
            <a:off x="3121952" y="1755677"/>
            <a:ext cx="2952328" cy="3312368"/>
          </a:xfrm>
          <a:prstGeom prst="irregularSeal2">
            <a:avLst/>
          </a:prstGeom>
          <a:solidFill>
            <a:srgbClr val="C0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995936" y="2852936"/>
            <a:ext cx="914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>
            <a:hlinkClick r:id="rId10" action="ppaction://hlinksldjump" highlightClick="1">
              <a:snd r:embed="rId11" name="frein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hlinkshowjump?jump=nextslide">
              <a:snd r:embed="rId12" name="zioup.wav"/>
            </a:hlinkClick>
          </p:cNvPr>
          <p:cNvSpPr/>
          <p:nvPr/>
        </p:nvSpPr>
        <p:spPr>
          <a:xfrm>
            <a:off x="899592" y="3429000"/>
            <a:ext cx="1512168" cy="1368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627784" y="4293096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Vous </a:t>
            </a:r>
            <a:r>
              <a:rPr lang="fr-FR" sz="4000" b="1" dirty="0" smtClean="0"/>
              <a:t>allez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/>
              <a:t>avoir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Vous </a:t>
            </a:r>
            <a:r>
              <a:rPr lang="fr-FR" sz="4000" b="1" dirty="0" smtClean="0"/>
              <a:t>aurez</a:t>
            </a:r>
            <a:endParaRPr lang="fr-FR" sz="4000" b="1" dirty="0"/>
          </a:p>
        </p:txBody>
      </p:sp>
      <p:grpSp>
        <p:nvGrpSpPr>
          <p:cNvPr id="2" name="Groupe 4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6" name="Flèche droite 5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droite 6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59999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699792" y="4221088"/>
            <a:ext cx="3744416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1" name="Image 10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3" name="Cœur 12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</a:t>
            </a:r>
            <a:r>
              <a:rPr lang="fr-FR" sz="4000" b="1" dirty="0" smtClean="0"/>
              <a:t>vont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/>
              <a:t>avoir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</a:t>
            </a:r>
            <a:r>
              <a:rPr lang="fr-FR" sz="4000" b="1" dirty="0" smtClean="0"/>
              <a:t>auront</a:t>
            </a:r>
            <a:endParaRPr lang="fr-FR" sz="4000" b="1" dirty="0"/>
          </a:p>
        </p:txBody>
      </p:sp>
      <p:grpSp>
        <p:nvGrpSpPr>
          <p:cNvPr id="2" name="Groupe 4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6" name="Flèche droite 5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droite 6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59999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1" name="Image 10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Je </a:t>
            </a:r>
            <a:r>
              <a:rPr lang="fr-FR" sz="4000" b="1" dirty="0" smtClean="0"/>
              <a:t>vais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/>
              <a:t>avoir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J’ </a:t>
            </a:r>
            <a:r>
              <a:rPr lang="fr-FR" sz="4000" b="1" dirty="0" smtClean="0"/>
              <a:t>aurai</a:t>
            </a:r>
            <a:endParaRPr lang="fr-FR" sz="4000" b="1" dirty="0"/>
          </a:p>
        </p:txBody>
      </p:sp>
      <p:grpSp>
        <p:nvGrpSpPr>
          <p:cNvPr id="2" name="Groupe 5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7" name="Flèche droite 6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lèche droite 7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59999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2" name="Image 11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 </a:t>
            </a:r>
            <a:r>
              <a:rPr lang="fr-FR" sz="4000" b="1" dirty="0" smtClean="0"/>
              <a:t>va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/>
              <a:t>avoir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 </a:t>
            </a:r>
            <a:r>
              <a:rPr lang="fr-FR" sz="4000" b="1" dirty="0" smtClean="0"/>
              <a:t>aura</a:t>
            </a:r>
            <a:endParaRPr lang="fr-FR" sz="4000" b="1" dirty="0"/>
          </a:p>
        </p:txBody>
      </p:sp>
      <p:grpSp>
        <p:nvGrpSpPr>
          <p:cNvPr id="2" name="Groupe 4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6" name="Flèche droite 5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droite 6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59999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1" name="Image 10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3" name="Cœur 12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60000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</a:t>
            </a:r>
            <a:r>
              <a:rPr lang="fr-FR" sz="4000" b="1" dirty="0" smtClean="0"/>
              <a:t>vont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/>
              <a:t>être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</a:t>
            </a:r>
            <a:r>
              <a:rPr lang="fr-FR" sz="4000" b="1" dirty="0" smtClean="0"/>
              <a:t>seront</a:t>
            </a:r>
            <a:endParaRPr lang="fr-FR" sz="40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6" name="Flèche droite 5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droite 6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0" name="Image 9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2" name="Cœur 11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699792" y="4293096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 </a:t>
            </a:r>
            <a:r>
              <a:rPr lang="fr-FR" sz="4000" b="1" dirty="0" smtClean="0"/>
              <a:t>allons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/>
              <a:t>avoir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 </a:t>
            </a:r>
            <a:r>
              <a:rPr lang="fr-FR" sz="4000" b="1" dirty="0" smtClean="0"/>
              <a:t>aurons</a:t>
            </a:r>
            <a:endParaRPr lang="fr-FR" sz="4000" b="1" dirty="0"/>
          </a:p>
        </p:txBody>
      </p:sp>
      <p:grpSp>
        <p:nvGrpSpPr>
          <p:cNvPr id="2" name="Groupe 4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6" name="Flèche droite 5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droite 6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59999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-381000" y="0"/>
            <a:ext cx="9525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843808" y="4221088"/>
            <a:ext cx="3744416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1" name="Image 10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98618" y="6165304"/>
            <a:ext cx="744141" cy="333375"/>
          </a:xfrm>
          <a:prstGeom prst="rect">
            <a:avLst/>
          </a:prstGeom>
        </p:spPr>
      </p:pic>
      <p:sp>
        <p:nvSpPr>
          <p:cNvPr id="13" name="Cœur 12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60000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Vous </a:t>
            </a:r>
            <a:r>
              <a:rPr lang="fr-FR" sz="4000" b="1" dirty="0" smtClean="0"/>
              <a:t>allez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/>
              <a:t>être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Vous </a:t>
            </a:r>
            <a:r>
              <a:rPr lang="fr-FR" sz="4000" b="1" dirty="0" smtClean="0"/>
              <a:t>serez</a:t>
            </a:r>
            <a:endParaRPr lang="fr-FR" sz="40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6" name="Flèche droite 5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droite 6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0" name="Image 9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2" name="Cœur 11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 </a:t>
            </a:r>
            <a:r>
              <a:rPr lang="fr-FR" sz="4000" b="1" dirty="0" smtClean="0"/>
              <a:t>va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/>
              <a:t>avoir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 </a:t>
            </a:r>
            <a:r>
              <a:rPr lang="fr-FR" sz="4000" b="1" dirty="0" smtClean="0"/>
              <a:t>aura</a:t>
            </a:r>
            <a:endParaRPr lang="fr-FR" sz="4000" b="1" dirty="0"/>
          </a:p>
        </p:txBody>
      </p:sp>
      <p:grpSp>
        <p:nvGrpSpPr>
          <p:cNvPr id="2" name="Groupe 4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6" name="Flèche droite 5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droite 6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59999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1" name="Image 10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3" name="Cœur 12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4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60000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Je </a:t>
            </a:r>
            <a:r>
              <a:rPr lang="fr-FR" sz="4000" b="1" dirty="0" smtClean="0"/>
              <a:t>vais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/>
              <a:t>être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Je </a:t>
            </a:r>
            <a:r>
              <a:rPr lang="fr-FR" sz="4000" b="1" dirty="0" smtClean="0"/>
              <a:t>serai</a:t>
            </a:r>
            <a:endParaRPr lang="fr-FR" sz="4000" b="1" dirty="0"/>
          </a:p>
        </p:txBody>
      </p:sp>
      <p:grpSp>
        <p:nvGrpSpPr>
          <p:cNvPr id="6" name="Groupe 5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7" name="Flèche droite 6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lèche droite 7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1" name="Image 10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3" name="Cœur 12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60000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699792" y="4293096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 </a:t>
            </a:r>
            <a:r>
              <a:rPr lang="fr-FR" sz="4000" b="1" dirty="0" smtClean="0"/>
              <a:t>allons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/>
              <a:t>être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 </a:t>
            </a:r>
            <a:r>
              <a:rPr lang="fr-FR" sz="4000" b="1" dirty="0" smtClean="0"/>
              <a:t>serons</a:t>
            </a:r>
            <a:endParaRPr lang="fr-FR" sz="40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6" name="Flèche droite 5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droite 6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0" name="Image 9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2" name="Cœur 11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IMAGES\pronoms et petits mots\ELLE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5616" y="1556792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30" name="Picture 6" descr="D:\IMAGES\pronoms et petits mots\IL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7301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31" name="Picture 7" descr="D:\IMAGES\pronoms et petits mots\IL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660232" y="3789040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2" name="Picture 8" descr="D:\IMAGES\pronoms et petits mots\T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77281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3" name="Picture 9" descr="D:\IMAGES\pronoms et petits mots\NOUS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932040" y="33265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34" name="Picture 10" descr="D:\IMAGES\pronoms et petits mots\VOUS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5085184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932040" y="5085184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29" name="Picture 5" descr="D:\IMAGES\pronoms et petits mots\JE.BMP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987824" y="33265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6" name="Explosion 2 15"/>
          <p:cNvSpPr/>
          <p:nvPr/>
        </p:nvSpPr>
        <p:spPr>
          <a:xfrm rot="2310895">
            <a:off x="3121952" y="1755677"/>
            <a:ext cx="2952328" cy="3312368"/>
          </a:xfrm>
          <a:prstGeom prst="irregularSeal2">
            <a:avLst/>
          </a:prstGeom>
          <a:solidFill>
            <a:srgbClr val="C0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963494" y="2852936"/>
            <a:ext cx="1191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elle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>
            <a:hlinkClick r:id="rId10" action="ppaction://hlinksldjump" highlightClick="1">
              <a:snd r:embed="rId11" name="frein.wav"/>
            </a:hlinkClick>
          </p:cNvPr>
          <p:cNvSpPr/>
          <p:nvPr/>
        </p:nvSpPr>
        <p:spPr>
          <a:xfrm>
            <a:off x="0" y="116632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hlinkshowjump?jump=nextslide">
              <a:snd r:embed="rId12" name="zioup.wav"/>
            </a:hlinkClick>
          </p:cNvPr>
          <p:cNvSpPr/>
          <p:nvPr/>
        </p:nvSpPr>
        <p:spPr>
          <a:xfrm>
            <a:off x="4716016" y="4797152"/>
            <a:ext cx="1512168" cy="1368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60000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 </a:t>
            </a:r>
            <a:r>
              <a:rPr lang="fr-FR" sz="4000" b="1" dirty="0" smtClean="0"/>
              <a:t>va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/>
              <a:t>être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 </a:t>
            </a:r>
            <a:r>
              <a:rPr lang="fr-FR" sz="4000" b="1" dirty="0" smtClean="0"/>
              <a:t>sera</a:t>
            </a:r>
            <a:endParaRPr lang="fr-FR" sz="40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6" name="Flèche droite 5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droite 6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0" name="Image 9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2" name="Cœur 11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</a:t>
            </a:r>
            <a:r>
              <a:rPr lang="fr-FR" sz="4000" b="1" dirty="0" smtClean="0"/>
              <a:t>vont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/>
              <a:t>avoir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</a:t>
            </a:r>
            <a:r>
              <a:rPr lang="fr-FR" sz="4000" b="1" dirty="0" smtClean="0"/>
              <a:t>auront</a:t>
            </a:r>
            <a:endParaRPr lang="fr-FR" sz="4000" b="1" dirty="0"/>
          </a:p>
        </p:txBody>
      </p:sp>
      <p:grpSp>
        <p:nvGrpSpPr>
          <p:cNvPr id="2" name="Groupe 4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6" name="Flèche droite 5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droite 6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59999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1" name="Image 10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3" name="Cœur 12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60000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</a:t>
            </a:r>
            <a:r>
              <a:rPr lang="fr-FR" sz="4000" b="1" dirty="0" smtClean="0"/>
              <a:t>vont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/>
              <a:t>être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</a:t>
            </a:r>
            <a:r>
              <a:rPr lang="fr-FR" sz="4000" b="1" dirty="0" smtClean="0"/>
              <a:t>seront</a:t>
            </a:r>
            <a:endParaRPr lang="fr-FR" sz="40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6" name="Flèche droite 5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droite 6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0" name="Image 9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2" name="Cœur 11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Tu </a:t>
            </a:r>
            <a:r>
              <a:rPr lang="fr-FR" sz="4000" b="1" dirty="0" smtClean="0"/>
              <a:t>vas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/>
              <a:t>avoir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Tu </a:t>
            </a:r>
            <a:r>
              <a:rPr lang="fr-FR" sz="4000" b="1" dirty="0" smtClean="0"/>
              <a:t>auras</a:t>
            </a:r>
            <a:endParaRPr lang="fr-FR" sz="4000" b="1" dirty="0"/>
          </a:p>
        </p:txBody>
      </p:sp>
      <p:grpSp>
        <p:nvGrpSpPr>
          <p:cNvPr id="2" name="Groupe 4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6" name="Flèche droite 5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droite 6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59999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1" name="Image 10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3" name="Cœur 12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60000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Tu </a:t>
            </a:r>
            <a:r>
              <a:rPr lang="fr-FR" sz="4000" b="1" dirty="0" smtClean="0"/>
              <a:t>vas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/>
              <a:t>être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Tu </a:t>
            </a:r>
            <a:r>
              <a:rPr lang="fr-FR" sz="4000" b="1" dirty="0" smtClean="0"/>
              <a:t>seras</a:t>
            </a:r>
            <a:endParaRPr lang="fr-FR" sz="40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6" name="Flèche droite 5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droite 6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0" name="Image 9" descr="Maindroite.gif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2" name="Cœur 11">
            <a:hlinkClick r:id="rId7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94969493gif-trop-cool-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3991" y="1704975"/>
            <a:ext cx="3225371" cy="3164185"/>
          </a:xfrm>
          <a:prstGeom prst="rect">
            <a:avLst/>
          </a:prstGeom>
        </p:spPr>
      </p:pic>
      <p:pic>
        <p:nvPicPr>
          <p:cNvPr id="3" name="Image 2" descr="webmaster_fleches008d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5949280"/>
            <a:ext cx="571500" cy="381000"/>
          </a:xfrm>
          <a:prstGeom prst="rect">
            <a:avLst/>
          </a:prstGeom>
          <a:solidFill>
            <a:srgbClr val="996600"/>
          </a:solidFill>
          <a:ln>
            <a:solidFill>
              <a:schemeClr val="tx1"/>
            </a:solidFill>
          </a:ln>
        </p:spPr>
      </p:pic>
      <p:sp>
        <p:nvSpPr>
          <p:cNvPr id="4" name="Bouton d'action : Début 3">
            <a:hlinkClick r:id="" action="ppaction://hlinkshowjump?jump=firstslide" highlightClick="1"/>
          </p:cNvPr>
          <p:cNvSpPr/>
          <p:nvPr/>
        </p:nvSpPr>
        <p:spPr>
          <a:xfrm>
            <a:off x="611560" y="5733256"/>
            <a:ext cx="936104" cy="576064"/>
          </a:xfrm>
          <a:prstGeom prst="actionButtonBeginning">
            <a:avLst/>
          </a:prstGeom>
          <a:solidFill>
            <a:srgbClr val="99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>
          <a:xfrm>
            <a:off x="3563888" y="3356992"/>
            <a:ext cx="1800200" cy="1152128"/>
            <a:chOff x="3851920" y="2636912"/>
            <a:chExt cx="1800200" cy="1152128"/>
          </a:xfrm>
        </p:grpSpPr>
        <p:sp>
          <p:nvSpPr>
            <p:cNvPr id="15" name="Rectangle 14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lèche vers le bas 8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395536" y="3212976"/>
            <a:ext cx="2016224" cy="432048"/>
            <a:chOff x="1043608" y="2852936"/>
            <a:chExt cx="2016224" cy="432048"/>
          </a:xfrm>
        </p:grpSpPr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lèche droite 13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6732240" y="3212976"/>
            <a:ext cx="2016224" cy="432048"/>
            <a:chOff x="6300192" y="2564904"/>
            <a:chExt cx="2016224" cy="432048"/>
          </a:xfrm>
        </p:grpSpPr>
        <p:sp>
          <p:nvSpPr>
            <p:cNvPr id="10" name="Flèche droite 9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lèche droite 16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347864" y="548680"/>
            <a:ext cx="2552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C52F0"/>
                  </a:solidFill>
                  <a:prstDash val="solid"/>
                </a:ln>
                <a:solidFill>
                  <a:srgbClr val="FC52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Quand ?</a:t>
            </a:r>
            <a:endParaRPr lang="fr-FR" sz="5400" b="0" cap="none" spc="0" dirty="0">
              <a:ln w="18415" cmpd="sng">
                <a:solidFill>
                  <a:srgbClr val="FC52F0"/>
                </a:solidFill>
                <a:prstDash val="solid"/>
              </a:ln>
              <a:solidFill>
                <a:srgbClr val="FC52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83568" y="4941168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C52F0"/>
                </a:solidFill>
              </a:rPr>
              <a:t>Avant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(fini)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275856" y="5013176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C52F0"/>
                </a:solidFill>
              </a:rPr>
              <a:t>Maintenant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(en ce moment)</a:t>
            </a:r>
          </a:p>
          <a:p>
            <a:pPr algn="ctr"/>
            <a:endParaRPr lang="fr-FR" sz="4000" b="1" dirty="0">
              <a:solidFill>
                <a:srgbClr val="FC52F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948264" y="5013176"/>
            <a:ext cx="151216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C52F0"/>
                </a:solidFill>
              </a:rPr>
              <a:t>Après</a:t>
            </a:r>
          </a:p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(plus tard)</a:t>
            </a:r>
          </a:p>
          <a:p>
            <a:pPr algn="ctr"/>
            <a:endParaRPr lang="fr-FR" sz="4000" b="1" dirty="0">
              <a:solidFill>
                <a:srgbClr val="FC52F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39552" y="27089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C52F0"/>
                </a:solidFill>
              </a:rPr>
              <a:t>passé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635896" y="27089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C52F0"/>
                </a:solidFill>
              </a:rPr>
              <a:t>présent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804248" y="27089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C52F0"/>
                </a:solidFill>
              </a:rPr>
              <a:t>futur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 descr="fleche_06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6093296"/>
            <a:ext cx="437804" cy="427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2843808" y="4293096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Vous </a:t>
            </a:r>
            <a:r>
              <a:rPr lang="fr-FR" sz="4000" b="1" dirty="0" smtClean="0"/>
              <a:t>avez</a:t>
            </a:r>
            <a:r>
              <a:rPr lang="fr-FR" sz="4000" b="1" dirty="0" smtClean="0">
                <a:solidFill>
                  <a:schemeClr val="bg1"/>
                </a:solidFill>
              </a:rPr>
              <a:t> mang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Vous mang</a:t>
            </a:r>
            <a:r>
              <a:rPr lang="fr-FR" sz="4000" b="1" dirty="0" smtClean="0"/>
              <a:t>iez</a:t>
            </a:r>
            <a:endParaRPr lang="fr-FR" sz="4000" b="1" dirty="0"/>
          </a:p>
        </p:txBody>
      </p:sp>
      <p:grpSp>
        <p:nvGrpSpPr>
          <p:cNvPr id="2" name="Groupe 14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lèche droite 18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0" name="Image 9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1" name="Cœur 10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6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nag</a:t>
            </a:r>
            <a:r>
              <a:rPr lang="fr-FR" sz="4000" b="1" dirty="0" smtClean="0"/>
              <a:t>ent</a:t>
            </a:r>
            <a:endParaRPr lang="fr-FR" sz="4000" b="1" dirty="0"/>
          </a:p>
        </p:txBody>
      </p:sp>
      <p:grpSp>
        <p:nvGrpSpPr>
          <p:cNvPr id="2" name="Groupe 7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9" name="Rectangle 8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vers le bas 9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17" name="Cœur 16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3491880" y="4293096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J’</a:t>
            </a:r>
            <a:r>
              <a:rPr lang="fr-FR" sz="4000" b="1" dirty="0" smtClean="0"/>
              <a:t>ai</a:t>
            </a:r>
            <a:r>
              <a:rPr lang="fr-FR" sz="4000" b="1" dirty="0" smtClean="0">
                <a:solidFill>
                  <a:schemeClr val="bg1"/>
                </a:solidFill>
              </a:rPr>
              <a:t> pleur</a:t>
            </a:r>
            <a:r>
              <a:rPr lang="fr-FR" sz="4000" b="1" dirty="0" smtClean="0"/>
              <a:t>é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Je pleur</a:t>
            </a:r>
            <a:r>
              <a:rPr lang="fr-FR" sz="4000" b="1" dirty="0" smtClean="0"/>
              <a:t>ais</a:t>
            </a:r>
          </a:p>
          <a:p>
            <a:endParaRPr lang="fr-FR" sz="4000" b="1" dirty="0"/>
          </a:p>
        </p:txBody>
      </p:sp>
      <p:grpSp>
        <p:nvGrpSpPr>
          <p:cNvPr id="2" name="Groupe 14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lèche droite 18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0" name="Image 9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1" name="Cœur 10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0"/>
          <p:cNvGrpSpPr/>
          <p:nvPr/>
        </p:nvGrpSpPr>
        <p:grpSpPr>
          <a:xfrm>
            <a:off x="3923928" y="980728"/>
            <a:ext cx="1800200" cy="1152128"/>
            <a:chOff x="3851920" y="2636912"/>
            <a:chExt cx="1800200" cy="1152128"/>
          </a:xfrm>
        </p:grpSpPr>
        <p:sp>
          <p:nvSpPr>
            <p:cNvPr id="22" name="Rectangle 21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lèche vers le bas 22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259632" y="69269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C52F0"/>
                </a:solidFill>
              </a:rPr>
              <a:t>présent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483768" y="2348880"/>
            <a:ext cx="496855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C00000"/>
                </a:solidFill>
              </a:rPr>
              <a:t>Je</a:t>
            </a:r>
            <a:r>
              <a:rPr lang="fr-FR" sz="4400" b="1" dirty="0" smtClean="0">
                <a:solidFill>
                  <a:schemeClr val="bg1"/>
                </a:solidFill>
              </a:rPr>
              <a:t>                 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/>
              <a:t>e</a:t>
            </a:r>
          </a:p>
          <a:p>
            <a:r>
              <a:rPr lang="fr-FR" sz="4400" b="1" dirty="0" smtClean="0">
                <a:solidFill>
                  <a:srgbClr val="C00000"/>
                </a:solidFill>
              </a:rPr>
              <a:t>tu</a:t>
            </a:r>
            <a:r>
              <a:rPr lang="fr-FR" sz="4400" b="1" dirty="0" smtClean="0">
                <a:solidFill>
                  <a:schemeClr val="bg1"/>
                </a:solidFill>
              </a:rPr>
              <a:t>                 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/>
              <a:t>es</a:t>
            </a:r>
          </a:p>
          <a:p>
            <a:r>
              <a:rPr lang="fr-FR" sz="4400" b="1" dirty="0" smtClean="0">
                <a:solidFill>
                  <a:srgbClr val="C00000"/>
                </a:solidFill>
              </a:rPr>
              <a:t>il-elle-on</a:t>
            </a:r>
            <a:r>
              <a:rPr lang="fr-FR" sz="4400" b="1" dirty="0" smtClean="0">
                <a:solidFill>
                  <a:schemeClr val="bg1"/>
                </a:solidFill>
              </a:rPr>
              <a:t>     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/>
              <a:t>e</a:t>
            </a:r>
          </a:p>
          <a:p>
            <a:r>
              <a:rPr lang="fr-FR" sz="4400" b="1" dirty="0" smtClean="0">
                <a:solidFill>
                  <a:srgbClr val="C00000"/>
                </a:solidFill>
              </a:rPr>
              <a:t>nous</a:t>
            </a:r>
            <a:r>
              <a:rPr lang="fr-FR" sz="4400" b="1" dirty="0" smtClean="0">
                <a:solidFill>
                  <a:schemeClr val="bg1"/>
                </a:solidFill>
              </a:rPr>
              <a:t>            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err="1" smtClean="0"/>
              <a:t>ons</a:t>
            </a:r>
            <a:endParaRPr lang="fr-FR" sz="4400" b="1" dirty="0" smtClean="0"/>
          </a:p>
          <a:p>
            <a:r>
              <a:rPr lang="fr-FR" sz="4400" b="1" dirty="0" smtClean="0">
                <a:solidFill>
                  <a:srgbClr val="C00000"/>
                </a:solidFill>
              </a:rPr>
              <a:t>vous</a:t>
            </a:r>
            <a:r>
              <a:rPr lang="fr-FR" sz="4400" b="1" dirty="0" smtClean="0">
                <a:solidFill>
                  <a:schemeClr val="bg1"/>
                </a:solidFill>
              </a:rPr>
              <a:t>             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err="1" smtClean="0"/>
              <a:t>ez</a:t>
            </a:r>
            <a:endParaRPr lang="fr-FR" sz="4400" b="1" dirty="0" smtClean="0"/>
          </a:p>
          <a:p>
            <a:r>
              <a:rPr lang="fr-FR" sz="4400" b="1" dirty="0" smtClean="0">
                <a:solidFill>
                  <a:srgbClr val="C00000"/>
                </a:solidFill>
              </a:rPr>
              <a:t>ils-elles    </a:t>
            </a:r>
            <a:r>
              <a:rPr lang="fr-FR" sz="4400" b="1" dirty="0" smtClean="0">
                <a:solidFill>
                  <a:schemeClr val="bg1"/>
                </a:solidFill>
              </a:rPr>
              <a:t>    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err="1" smtClean="0"/>
              <a:t>ent</a:t>
            </a:r>
            <a:endParaRPr lang="fr-FR" sz="4400" b="1" dirty="0" smtClean="0"/>
          </a:p>
          <a:p>
            <a:endParaRPr lang="fr-FR" sz="4000" b="1" dirty="0" smtClean="0"/>
          </a:p>
          <a:p>
            <a:endParaRPr lang="fr-FR" sz="4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940152" y="620688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92D050"/>
                </a:solidFill>
              </a:rPr>
              <a:t>verbes</a:t>
            </a:r>
            <a:r>
              <a:rPr lang="fr-FR" sz="4000" b="1" dirty="0" smtClean="0">
                <a:solidFill>
                  <a:srgbClr val="FC52F0"/>
                </a:solidFill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</a:rPr>
              <a:t>en</a:t>
            </a:r>
          </a:p>
          <a:p>
            <a:pPr algn="ctr"/>
            <a:r>
              <a:rPr lang="fr-FR" sz="4000" b="1" dirty="0" smtClean="0">
                <a:solidFill>
                  <a:srgbClr val="92D050"/>
                </a:solidFill>
              </a:rPr>
              <a:t>……</a:t>
            </a:r>
            <a:r>
              <a:rPr lang="fr-FR" sz="4000" b="1" dirty="0" smtClean="0"/>
              <a:t>er</a:t>
            </a:r>
            <a:r>
              <a:rPr lang="fr-FR" sz="4000" b="1" dirty="0" smtClean="0">
                <a:solidFill>
                  <a:srgbClr val="FC52F0"/>
                </a:solidFill>
              </a:rPr>
              <a:t> 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347864" y="47667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1</a:t>
            </a:r>
            <a:r>
              <a:rPr lang="fr-FR" sz="2400" b="1" baseline="30000" dirty="0" smtClean="0"/>
              <a:t>er</a:t>
            </a:r>
            <a:r>
              <a:rPr lang="fr-FR" sz="2400" b="1" dirty="0" smtClean="0"/>
              <a:t> groupe</a:t>
            </a:r>
            <a:endParaRPr lang="fr-FR" sz="2400" b="1" dirty="0"/>
          </a:p>
        </p:txBody>
      </p:sp>
      <p:pic>
        <p:nvPicPr>
          <p:cNvPr id="15" name="Picture 4" descr="D:\IMAGES\pronoms et petits mots\ELLE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63688" y="2492896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6" descr="D:\IMAGES\pronoms et petits mots\IL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661248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8" name="Picture 7" descr="D:\IMAGES\pronoms et petits mots\IL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63688" y="5661248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8" descr="D:\IMAGES\pronoms et petits mots\T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140968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" name="Picture 9" descr="D:\IMAGES\pronoms et petits mots\NOUS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27584" y="4005064"/>
            <a:ext cx="216000" cy="216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1" name="Picture 10" descr="D:\IMAGES\pronoms et petits mots\VOUS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5013176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763688" y="3789040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6" name="Picture 5" descr="D:\IMAGES\pronoms et petits mots\JE.BMP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187624" y="3789040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9" name="Picture 9" descr="D:\IMAGES\pronoms et petits mots\NOUS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63688" y="4437112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31" name="Rectangle 3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 descr="fleche_06.gif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0800000" flipV="1">
            <a:off x="251520" y="1844824"/>
            <a:ext cx="952500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IMAGES\pronoms et petits mots\ELL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30" name="Picture 6" descr="D:\IMAGES\pronoms et petits mots\IL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7301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31" name="Picture 7" descr="D:\IMAGES\pronoms et petits mots\IL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789040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2" name="Picture 8" descr="D:\IMAGES\pronoms et petits mots\T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77281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3" name="Picture 9" descr="D:\IMAGES\pronoms et petits mots\NOUS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932040" y="33265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34" name="Picture 10" descr="D:\IMAGES\pronoms et petits mots\VOUS.BMP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699792" y="5085184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5085184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29" name="Picture 5" descr="D:\IMAGES\pronoms et petits mots\JE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33265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6" name="Explosion 2 15"/>
          <p:cNvSpPr/>
          <p:nvPr/>
        </p:nvSpPr>
        <p:spPr>
          <a:xfrm rot="2310895">
            <a:off x="3121952" y="1755677"/>
            <a:ext cx="2952328" cy="3312368"/>
          </a:xfrm>
          <a:prstGeom prst="irregularSeal2">
            <a:avLst/>
          </a:prstGeom>
          <a:solidFill>
            <a:srgbClr val="C0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172686" y="2852936"/>
            <a:ext cx="772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>
            <a:hlinkClick r:id="rId10" action="ppaction://hlinksldjump" highlightClick="1">
              <a:snd r:embed="rId11" name="frein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hlinkshowjump?jump=nextslide">
              <a:snd r:embed="rId12" name="zioup.wav"/>
            </a:hlinkClick>
          </p:cNvPr>
          <p:cNvSpPr/>
          <p:nvPr/>
        </p:nvSpPr>
        <p:spPr>
          <a:xfrm>
            <a:off x="899592" y="3429000"/>
            <a:ext cx="1512168" cy="1368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 </a:t>
            </a:r>
            <a:r>
              <a:rPr lang="fr-FR" sz="4000" b="1" dirty="0" smtClean="0"/>
              <a:t>va</a:t>
            </a:r>
            <a:r>
              <a:rPr lang="fr-FR" sz="4000" b="1" dirty="0" smtClean="0">
                <a:solidFill>
                  <a:schemeClr val="bg1"/>
                </a:solidFill>
              </a:rPr>
              <a:t> nag</a:t>
            </a:r>
            <a:r>
              <a:rPr lang="fr-FR" sz="4000" b="1" dirty="0" smtClean="0"/>
              <a:t>er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 nag</a:t>
            </a:r>
            <a:r>
              <a:rPr lang="fr-FR" sz="4000" b="1" dirty="0" smtClean="0"/>
              <a:t>era</a:t>
            </a:r>
            <a:endParaRPr lang="fr-FR" sz="4000" b="1" dirty="0"/>
          </a:p>
        </p:txBody>
      </p:sp>
      <p:grpSp>
        <p:nvGrpSpPr>
          <p:cNvPr id="2" name="Groupe 9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11" name="Flèche droite 10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droite 11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6" name="Cœur 15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 </a:t>
            </a:r>
            <a:r>
              <a:rPr lang="fr-FR" sz="4000" b="1" dirty="0" smtClean="0"/>
              <a:t>a</a:t>
            </a:r>
            <a:r>
              <a:rPr lang="fr-FR" sz="4000" b="1" dirty="0" smtClean="0">
                <a:solidFill>
                  <a:schemeClr val="bg1"/>
                </a:solidFill>
              </a:rPr>
              <a:t> nag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 nag</a:t>
            </a:r>
            <a:r>
              <a:rPr lang="fr-F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fr-FR" sz="4000" b="1" dirty="0" smtClean="0"/>
              <a:t>ait</a:t>
            </a:r>
            <a:endParaRPr lang="fr-FR" sz="4000" b="1" dirty="0"/>
          </a:p>
        </p:txBody>
      </p:sp>
      <p:grpSp>
        <p:nvGrpSpPr>
          <p:cNvPr id="2" name="Groupe 11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5" name="Flèche droite 14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2699792" y="429309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</a:t>
            </a:r>
            <a:r>
              <a:rPr lang="fr-FR" sz="4000" b="1" dirty="0" smtClean="0"/>
              <a:t>ont </a:t>
            </a:r>
            <a:r>
              <a:rPr lang="fr-FR" sz="4000" b="1" dirty="0" smtClean="0">
                <a:solidFill>
                  <a:schemeClr val="bg1"/>
                </a:solidFill>
              </a:rPr>
              <a:t>mang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mang</a:t>
            </a:r>
            <a:r>
              <a:rPr lang="fr-F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fr-FR" sz="4000" b="1" dirty="0" smtClean="0"/>
              <a:t>aient</a:t>
            </a:r>
            <a:endParaRPr lang="fr-FR" sz="4000" b="1" dirty="0"/>
          </a:p>
        </p:txBody>
      </p:sp>
      <p:grpSp>
        <p:nvGrpSpPr>
          <p:cNvPr id="2" name="Groupe 11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5" name="Flèche droite 14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0" name="Image 9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1" name="Cœur 10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339752" y="4293096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 </a:t>
            </a:r>
            <a:r>
              <a:rPr lang="fr-FR" sz="4000" b="1" dirty="0" smtClean="0"/>
              <a:t>a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/>
              <a:t>eu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 </a:t>
            </a:r>
            <a:r>
              <a:rPr lang="fr-FR" sz="4000" b="1" dirty="0" smtClean="0"/>
              <a:t>avait</a:t>
            </a:r>
            <a:endParaRPr lang="fr-FR" sz="4000" b="1" dirty="0"/>
          </a:p>
        </p:txBody>
      </p:sp>
      <p:grpSp>
        <p:nvGrpSpPr>
          <p:cNvPr id="2" name="Groupe 4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6" name="Flèche droite 5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droite 6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59999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1" name="Image 10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2" name="Cœur 11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3491880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Tu pleur</a:t>
            </a:r>
            <a:r>
              <a:rPr lang="fr-FR" sz="4000" b="1" dirty="0" smtClean="0"/>
              <a:t>es</a:t>
            </a:r>
            <a:endParaRPr lang="fr-FR" sz="4000" b="1" dirty="0"/>
          </a:p>
        </p:txBody>
      </p:sp>
      <p:grpSp>
        <p:nvGrpSpPr>
          <p:cNvPr id="2" name="Groupe 9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11" name="Rectangle 10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vers le bas 11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Rectangle 1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23" name="Cœur 22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 </a:t>
            </a:r>
            <a:r>
              <a:rPr lang="fr-FR" sz="4000" b="1" dirty="0" smtClean="0"/>
              <a:t>va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/>
              <a:t>avoir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 </a:t>
            </a:r>
            <a:r>
              <a:rPr lang="fr-FR" sz="4000" b="1" dirty="0" smtClean="0"/>
              <a:t>aura</a:t>
            </a:r>
            <a:endParaRPr lang="fr-FR" sz="4000" b="1" dirty="0"/>
          </a:p>
        </p:txBody>
      </p:sp>
      <p:grpSp>
        <p:nvGrpSpPr>
          <p:cNvPr id="2" name="Groupe 4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6" name="Flèche droite 5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droite 6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59999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1" name="Image 10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3" name="Cœur 12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</a:t>
            </a:r>
            <a:r>
              <a:rPr lang="fr-FR" sz="4000" b="1" dirty="0" smtClean="0"/>
              <a:t>ont</a:t>
            </a:r>
            <a:r>
              <a:rPr lang="fr-FR" sz="4000" b="1" dirty="0" smtClean="0">
                <a:solidFill>
                  <a:schemeClr val="bg1"/>
                </a:solidFill>
              </a:rPr>
              <a:t> chant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chant</a:t>
            </a:r>
            <a:r>
              <a:rPr lang="fr-FR" sz="4000" b="1" dirty="0" smtClean="0"/>
              <a:t>aient</a:t>
            </a:r>
            <a:endParaRPr lang="fr-FR" sz="4000" b="1" dirty="0"/>
          </a:p>
        </p:txBody>
      </p:sp>
      <p:grpSp>
        <p:nvGrpSpPr>
          <p:cNvPr id="2" name="Groupe 14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lèche droite 16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2" name="Image 11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3" name="Cœur 12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2843808" y="429309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Nous </a:t>
            </a:r>
            <a:r>
              <a:rPr lang="fr-FR" sz="4000" b="1" dirty="0" smtClean="0"/>
              <a:t>avons</a:t>
            </a:r>
            <a:r>
              <a:rPr lang="fr-FR" sz="4000" b="1" dirty="0" smtClean="0">
                <a:solidFill>
                  <a:schemeClr val="bg1"/>
                </a:solidFill>
              </a:rPr>
              <a:t> pleur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 pleur</a:t>
            </a:r>
            <a:r>
              <a:rPr lang="fr-FR" sz="4000" b="1" dirty="0" smtClean="0"/>
              <a:t>ions</a:t>
            </a:r>
            <a:endParaRPr lang="fr-FR" sz="4000" b="1" dirty="0"/>
          </a:p>
        </p:txBody>
      </p:sp>
      <p:grpSp>
        <p:nvGrpSpPr>
          <p:cNvPr id="2" name="Groupe 12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5" name="Flèche droite 14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2" name="Image 11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3491880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Elle </a:t>
            </a:r>
            <a:r>
              <a:rPr lang="fr-FR" sz="4000" b="1" dirty="0" smtClean="0"/>
              <a:t>va </a:t>
            </a:r>
            <a:r>
              <a:rPr lang="fr-FR" sz="4000" b="1" dirty="0" smtClean="0">
                <a:solidFill>
                  <a:schemeClr val="bg1"/>
                </a:solidFill>
              </a:rPr>
              <a:t>pleur</a:t>
            </a:r>
            <a:r>
              <a:rPr lang="fr-FR" sz="4000" b="1" dirty="0" smtClean="0"/>
              <a:t>er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Elle pleur</a:t>
            </a:r>
            <a:r>
              <a:rPr lang="fr-FR" sz="4000" b="1" dirty="0" smtClean="0"/>
              <a:t>era</a:t>
            </a:r>
            <a:endParaRPr lang="fr-FR" sz="4000" b="1" dirty="0"/>
          </a:p>
        </p:txBody>
      </p:sp>
      <p:grpSp>
        <p:nvGrpSpPr>
          <p:cNvPr id="2" name="Groupe 9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11" name="Flèche droite 10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droite 11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6" name="Cœur 15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2843808" y="4293096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Vous </a:t>
            </a:r>
            <a:r>
              <a:rPr lang="fr-FR" sz="4000" b="1" dirty="0" smtClean="0"/>
              <a:t>avez</a:t>
            </a:r>
            <a:r>
              <a:rPr lang="fr-FR" sz="4000" b="1" dirty="0" smtClean="0">
                <a:solidFill>
                  <a:schemeClr val="bg1"/>
                </a:solidFill>
              </a:rPr>
              <a:t> mang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Vous mang</a:t>
            </a:r>
            <a:r>
              <a:rPr lang="fr-FR" sz="4000" b="1" dirty="0" smtClean="0"/>
              <a:t>iez</a:t>
            </a:r>
            <a:endParaRPr lang="fr-FR" sz="4000" b="1" dirty="0"/>
          </a:p>
        </p:txBody>
      </p:sp>
      <p:grpSp>
        <p:nvGrpSpPr>
          <p:cNvPr id="2" name="Groupe 14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lèche droite 18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0" name="Image 9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1" name="Cœur 10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IMAGES\pronoms et petits mots\ELL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30" name="Picture 6" descr="D:\IMAGES\pronoms et petits mots\IL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7301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31" name="Picture 7" descr="D:\IMAGES\pronoms et petits mots\IL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789040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2" name="Picture 8" descr="D:\IMAGES\pronoms et petits mots\T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77281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3" name="Picture 9" descr="D:\IMAGES\pronoms et petits mots\NOUS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932040" y="33265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34" name="Picture 10" descr="D:\IMAGES\pronoms et petits mots\VOUS.BMP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699792" y="5085184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5085184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29" name="Picture 5" descr="D:\IMAGES\pronoms et petits mots\JE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33265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6" name="Explosion 2 15"/>
          <p:cNvSpPr/>
          <p:nvPr/>
        </p:nvSpPr>
        <p:spPr>
          <a:xfrm rot="2310895">
            <a:off x="3121952" y="1755677"/>
            <a:ext cx="2952328" cy="3312368"/>
          </a:xfrm>
          <a:prstGeom prst="irregularSeal2">
            <a:avLst/>
          </a:prstGeom>
          <a:solidFill>
            <a:srgbClr val="C0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813614" y="2852936"/>
            <a:ext cx="1491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vous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>
            <a:hlinkClick r:id="rId10" action="ppaction://hlinksldjump" highlightClick="1">
              <a:snd r:embed="rId11" name="frein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hlinkshowjump?jump=nextslide">
              <a:snd r:embed="rId12" name="zioup.wav"/>
            </a:hlinkClick>
          </p:cNvPr>
          <p:cNvSpPr/>
          <p:nvPr/>
        </p:nvSpPr>
        <p:spPr>
          <a:xfrm>
            <a:off x="4716016" y="260648"/>
            <a:ext cx="1512168" cy="1368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2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3" name="ZoneTexte 12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Tu nag</a:t>
            </a:r>
            <a:r>
              <a:rPr lang="fr-FR" sz="4000" b="1" dirty="0" smtClean="0"/>
              <a:t>es</a:t>
            </a:r>
            <a:endParaRPr lang="fr-FR" sz="4000" b="1" dirty="0"/>
          </a:p>
        </p:txBody>
      </p:sp>
      <p:grpSp>
        <p:nvGrpSpPr>
          <p:cNvPr id="2" name="Groupe 13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17" name="Rectangle 16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lèche vers le bas 17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Rectangle 2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24" name="Cœur 23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2843808" y="429309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Nous </a:t>
            </a:r>
            <a:r>
              <a:rPr lang="fr-FR" sz="4000" b="1" dirty="0" smtClean="0"/>
              <a:t>avons</a:t>
            </a:r>
            <a:r>
              <a:rPr lang="fr-FR" sz="4000" b="1" dirty="0" smtClean="0">
                <a:solidFill>
                  <a:schemeClr val="bg1"/>
                </a:solidFill>
              </a:rPr>
              <a:t> pleur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 pleur</a:t>
            </a:r>
            <a:r>
              <a:rPr lang="fr-FR" sz="4000" b="1" dirty="0" smtClean="0"/>
              <a:t>ions</a:t>
            </a:r>
            <a:endParaRPr lang="fr-FR" sz="4000" b="1" dirty="0"/>
          </a:p>
        </p:txBody>
      </p:sp>
      <p:grpSp>
        <p:nvGrpSpPr>
          <p:cNvPr id="2" name="Groupe 12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5" name="Flèche droite 14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2" name="Image 11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339752" y="4293096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 </a:t>
            </a:r>
            <a:r>
              <a:rPr lang="fr-FR" sz="4000" b="1" dirty="0" smtClean="0"/>
              <a:t>a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/>
              <a:t>eu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 </a:t>
            </a:r>
            <a:r>
              <a:rPr lang="fr-FR" sz="4000" b="1" dirty="0" smtClean="0"/>
              <a:t>avait</a:t>
            </a:r>
            <a:endParaRPr lang="fr-FR" sz="4000" b="1" dirty="0"/>
          </a:p>
        </p:txBody>
      </p:sp>
      <p:grpSp>
        <p:nvGrpSpPr>
          <p:cNvPr id="2" name="Groupe 4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6" name="Flèche droite 5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droite 6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59999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987824" y="4221088"/>
            <a:ext cx="3456384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1" name="Image 10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2" name="Cœur 11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6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 nag</a:t>
            </a:r>
            <a:r>
              <a:rPr lang="fr-FR" sz="4000" b="1" dirty="0" smtClean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fr-FR" sz="4000" b="1" dirty="0" smtClean="0"/>
              <a:t>ons</a:t>
            </a:r>
            <a:endParaRPr lang="fr-FR" sz="4000" b="1" dirty="0"/>
          </a:p>
        </p:txBody>
      </p:sp>
      <p:grpSp>
        <p:nvGrpSpPr>
          <p:cNvPr id="2" name="Groupe 7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9" name="Rectangle 8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vers le bas 9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17" name="Cœur 16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2699792" y="4293096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Vous </a:t>
            </a:r>
            <a:r>
              <a:rPr lang="fr-FR" sz="4000" b="1" dirty="0" smtClean="0"/>
              <a:t>allez</a:t>
            </a:r>
            <a:r>
              <a:rPr lang="fr-FR" sz="4000" b="1" dirty="0" smtClean="0">
                <a:solidFill>
                  <a:schemeClr val="bg1"/>
                </a:solidFill>
              </a:rPr>
              <a:t> mang</a:t>
            </a:r>
            <a:r>
              <a:rPr lang="fr-FR" sz="4000" b="1" dirty="0" smtClean="0"/>
              <a:t>er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Vous mang</a:t>
            </a:r>
            <a:r>
              <a:rPr lang="fr-FR" sz="4000" b="1" dirty="0" smtClean="0"/>
              <a:t>erez</a:t>
            </a:r>
            <a:endParaRPr lang="fr-FR" sz="4000" b="1" dirty="0"/>
          </a:p>
        </p:txBody>
      </p:sp>
      <p:grpSp>
        <p:nvGrpSpPr>
          <p:cNvPr id="2" name="Groupe 7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9" name="Flèche droite 8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droite 9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483768" y="4221088"/>
            <a:ext cx="4752528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1532"/>
            <a:ext cx="1260000" cy="12584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Tu </a:t>
            </a:r>
            <a:r>
              <a:rPr lang="fr-FR" sz="4000" b="1" dirty="0" smtClean="0"/>
              <a:t>es</a:t>
            </a:r>
            <a:endParaRPr lang="fr-FR" sz="4000" b="1" dirty="0"/>
          </a:p>
        </p:txBody>
      </p:sp>
      <p:grpSp>
        <p:nvGrpSpPr>
          <p:cNvPr id="2" name="Groupe 13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6" name="Rectangle 5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vers le bas 6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4" name="Image 13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5" name="Cœur 14">
            <a:hlinkClick r:id="rId6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2411760" y="4293096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 </a:t>
            </a:r>
            <a:r>
              <a:rPr lang="fr-FR" sz="4000" b="1" dirty="0" smtClean="0"/>
              <a:t>avons</a:t>
            </a:r>
            <a:r>
              <a:rPr lang="fr-FR" sz="4000" b="1" dirty="0" smtClean="0">
                <a:solidFill>
                  <a:schemeClr val="bg1"/>
                </a:solidFill>
              </a:rPr>
              <a:t> chant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 chant</a:t>
            </a:r>
            <a:r>
              <a:rPr lang="fr-FR" sz="4000" b="1" dirty="0" smtClean="0"/>
              <a:t>ions</a:t>
            </a:r>
            <a:endParaRPr lang="fr-FR" sz="4000" b="1" dirty="0"/>
          </a:p>
        </p:txBody>
      </p:sp>
      <p:grpSp>
        <p:nvGrpSpPr>
          <p:cNvPr id="2" name="Groupe 11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5" name="Flèche droite 14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3491880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Vous pleur</a:t>
            </a:r>
            <a:r>
              <a:rPr lang="fr-FR" sz="4000" b="1" dirty="0" smtClean="0"/>
              <a:t>ez</a:t>
            </a:r>
            <a:endParaRPr lang="fr-FR" sz="4000" b="1" dirty="0"/>
          </a:p>
        </p:txBody>
      </p:sp>
      <p:grpSp>
        <p:nvGrpSpPr>
          <p:cNvPr id="2" name="Groupe 9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11" name="Rectangle 10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vers le bas 11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Rectangle 1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21" name="Cœur 20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2915816" y="4509120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</a:t>
            </a:r>
            <a:r>
              <a:rPr lang="fr-FR" sz="4000" b="1" dirty="0" smtClean="0"/>
              <a:t>vont</a:t>
            </a:r>
            <a:r>
              <a:rPr lang="fr-FR" sz="4000" b="1" dirty="0" smtClean="0">
                <a:solidFill>
                  <a:schemeClr val="bg1"/>
                </a:solidFill>
              </a:rPr>
              <a:t> mang</a:t>
            </a:r>
            <a:r>
              <a:rPr lang="fr-FR" sz="4000" b="1" dirty="0" smtClean="0"/>
              <a:t>er</a:t>
            </a:r>
          </a:p>
          <a:p>
            <a:endParaRPr lang="fr-FR" sz="40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131840" y="522920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mang</a:t>
            </a:r>
            <a:r>
              <a:rPr lang="fr-FR" sz="4000" b="1" dirty="0" smtClean="0"/>
              <a:t>eront</a:t>
            </a:r>
            <a:endParaRPr lang="fr-FR" sz="4000" b="1" dirty="0"/>
          </a:p>
        </p:txBody>
      </p:sp>
      <p:grpSp>
        <p:nvGrpSpPr>
          <p:cNvPr id="2" name="Groupe 11"/>
          <p:cNvGrpSpPr/>
          <p:nvPr/>
        </p:nvGrpSpPr>
        <p:grpSpPr>
          <a:xfrm>
            <a:off x="3851920" y="3573016"/>
            <a:ext cx="2016224" cy="432048"/>
            <a:chOff x="6300192" y="2564904"/>
            <a:chExt cx="2016224" cy="432048"/>
          </a:xfrm>
        </p:grpSpPr>
        <p:sp>
          <p:nvSpPr>
            <p:cNvPr id="16" name="Flèche droite 15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lèche droite 17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987824" y="4221088"/>
            <a:ext cx="3456384" cy="18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1" name="Image 10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3" name="Cœur 12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 nag</a:t>
            </a:r>
            <a:r>
              <a:rPr lang="fr-FR" sz="4000" b="1" dirty="0" smtClean="0"/>
              <a:t>e</a:t>
            </a:r>
            <a:endParaRPr lang="fr-FR" sz="4000" b="1" dirty="0"/>
          </a:p>
        </p:txBody>
      </p:sp>
      <p:grpSp>
        <p:nvGrpSpPr>
          <p:cNvPr id="2" name="Groupe 11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13" name="Rectangle 12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lèche vers le bas 13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Rectangle 1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21" name="Cœur 20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IMAGES\pronoms et petits mots\ELLE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5616" y="1556792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30" name="Picture 6" descr="D:\IMAGES\pronoms et petits mots\IL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616" y="357301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31" name="Picture 7" descr="D:\IMAGES\pronoms et petits mots\IL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660232" y="3789040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2" name="Picture 8" descr="D:\IMAGES\pronoms et petits mots\TU.BMP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660232" y="177281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3" name="Picture 9" descr="D:\IMAGES\pronoms et petits mots\NOUS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932040" y="33265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34" name="Picture 10" descr="D:\IMAGES\pronoms et petits mots\VOUS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5085184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932040" y="5085184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29" name="Picture 5" descr="D:\IMAGES\pronoms et petits mots\JE.BMP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987824" y="33265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6" name="Explosion 2 15"/>
          <p:cNvSpPr/>
          <p:nvPr/>
        </p:nvSpPr>
        <p:spPr>
          <a:xfrm rot="2310895">
            <a:off x="3121952" y="1755677"/>
            <a:ext cx="2952328" cy="3312368"/>
          </a:xfrm>
          <a:prstGeom prst="irregularSeal2">
            <a:avLst/>
          </a:prstGeom>
          <a:solidFill>
            <a:srgbClr val="C0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784760" y="2852936"/>
            <a:ext cx="1548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nous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>
            <a:hlinkClick r:id="rId10" action="ppaction://hlinksldjump" highlightClick="1">
              <a:snd r:embed="rId11" name="frein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hlinkshowjump?jump=nextslide">
              <a:snd r:embed="rId12" name="zioup.wav"/>
            </a:hlinkClick>
          </p:cNvPr>
          <p:cNvSpPr/>
          <p:nvPr/>
        </p:nvSpPr>
        <p:spPr>
          <a:xfrm>
            <a:off x="899592" y="3429000"/>
            <a:ext cx="1512168" cy="1368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3059832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mang</a:t>
            </a:r>
            <a:r>
              <a:rPr lang="fr-FR" sz="4000" b="1" dirty="0" smtClean="0"/>
              <a:t>ent</a:t>
            </a:r>
            <a:endParaRPr lang="fr-FR" sz="4000" b="1" dirty="0"/>
          </a:p>
        </p:txBody>
      </p:sp>
      <p:grpSp>
        <p:nvGrpSpPr>
          <p:cNvPr id="2" name="Groupe 7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9" name="Rectangle 8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vers le bas 9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19" name="Cœur 18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2" name="Image 11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3491880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Elle </a:t>
            </a:r>
            <a:r>
              <a:rPr lang="fr-FR" sz="4000" b="1" dirty="0" smtClean="0"/>
              <a:t>a </a:t>
            </a:r>
            <a:r>
              <a:rPr lang="fr-FR" sz="4000" b="1" dirty="0" smtClean="0">
                <a:solidFill>
                  <a:schemeClr val="bg1"/>
                </a:solidFill>
              </a:rPr>
              <a:t>pleur</a:t>
            </a:r>
            <a:r>
              <a:rPr lang="fr-FR" sz="4000" b="1" dirty="0" smtClean="0"/>
              <a:t>é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Elle pleur</a:t>
            </a:r>
            <a:r>
              <a:rPr lang="fr-FR" sz="4000" b="1" dirty="0" smtClean="0"/>
              <a:t>ait</a:t>
            </a:r>
            <a:endParaRPr lang="fr-FR" sz="4000" b="1" dirty="0"/>
          </a:p>
        </p:txBody>
      </p:sp>
      <p:grpSp>
        <p:nvGrpSpPr>
          <p:cNvPr id="2" name="Groupe 12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4" name="Flèche droite 13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lèche droite 14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2" name="Image 11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6" name="Cœur 15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 chant</a:t>
            </a:r>
            <a:r>
              <a:rPr lang="fr-FR" sz="4000" b="1" dirty="0" smtClean="0"/>
              <a:t>e</a:t>
            </a:r>
            <a:endParaRPr lang="fr-FR" sz="4000" b="1" dirty="0"/>
          </a:p>
        </p:txBody>
      </p:sp>
      <p:grpSp>
        <p:nvGrpSpPr>
          <p:cNvPr id="2" name="Groupe 11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13" name="Rectangle 12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lèche vers le bas 13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Rectangle 1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21" name="Cœur 20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5" name="Image 14" descr="Maindroite.gif">
            <a:hlinkClick r:id="" action="ppaction://hlinkshowjump?jump=nextslide">
              <a:snd r:embed="rId6" name="applaus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6376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83f81p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852936"/>
            <a:ext cx="3528392" cy="1220723"/>
          </a:xfrm>
          <a:prstGeom prst="rect">
            <a:avLst/>
          </a:prstGeom>
        </p:spPr>
      </p:pic>
      <p:sp>
        <p:nvSpPr>
          <p:cNvPr id="5" name="Bouton d'action : Début 4">
            <a:hlinkClick r:id="" action="ppaction://hlinkshowjump?jump=firstslide" highlightClick="1"/>
          </p:cNvPr>
          <p:cNvSpPr/>
          <p:nvPr/>
        </p:nvSpPr>
        <p:spPr>
          <a:xfrm>
            <a:off x="611560" y="5733256"/>
            <a:ext cx="936104" cy="576064"/>
          </a:xfrm>
          <a:prstGeom prst="actionButtonBeginning">
            <a:avLst/>
          </a:prstGeom>
          <a:solidFill>
            <a:srgbClr val="6633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IMAGES\pronoms et petits mots\ELLE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5616" y="1556792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30" name="Picture 6" descr="D:\IMAGES\pronoms et petits mots\IL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7301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31" name="Picture 7" descr="D:\IMAGES\pronoms et petits mots\IL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660232" y="3789040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2" name="Picture 8" descr="D:\IMAGES\pronoms et petits mots\T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77281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3" name="Picture 9" descr="D:\IMAGES\pronoms et petits mots\NOUS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932040" y="33265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34" name="Picture 10" descr="D:\IMAGES\pronoms et petits mots\VOUS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5085184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932040" y="5085184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29" name="Picture 5" descr="D:\IMAGES\pronoms et petits mots\JE.BMP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987824" y="33265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6" name="Explosion 2 15"/>
          <p:cNvSpPr/>
          <p:nvPr/>
        </p:nvSpPr>
        <p:spPr>
          <a:xfrm rot="2310895">
            <a:off x="3121952" y="1755677"/>
            <a:ext cx="2952328" cy="3312368"/>
          </a:xfrm>
          <a:prstGeom prst="irregularSeal2">
            <a:avLst/>
          </a:prstGeom>
          <a:solidFill>
            <a:srgbClr val="C0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211960" y="2852936"/>
            <a:ext cx="694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17">
            <a:hlinkClick r:id="rId10" action="ppaction://hlinksldjump" highlightClick="1">
              <a:snd r:embed="rId11" name="frein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12" name="zioup.wav"/>
            </a:hlinkClick>
          </p:cNvPr>
          <p:cNvSpPr/>
          <p:nvPr/>
        </p:nvSpPr>
        <p:spPr>
          <a:xfrm>
            <a:off x="899592" y="1340768"/>
            <a:ext cx="1512168" cy="1368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IMAGES\pronoms et petits mots\ELLE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5616" y="1556792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30" name="Picture 6" descr="D:\IMAGES\pronoms et petits mots\IL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616" y="357301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31" name="Picture 7" descr="D:\IMAGES\pronoms et petits mots\IL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660232" y="3789040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2" name="Picture 8" descr="D:\IMAGES\pronoms et petits mots\TU.BMP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660232" y="177281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3" name="Picture 9" descr="D:\IMAGES\pronoms et petits mots\NOUS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932040" y="33265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34" name="Picture 10" descr="D:\IMAGES\pronoms et petits mots\VOUS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5085184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932040" y="5085184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29" name="Picture 5" descr="D:\IMAGES\pronoms et petits mots\JE.BMP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987824" y="33265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6" name="Explosion 2 15"/>
          <p:cNvSpPr/>
          <p:nvPr/>
        </p:nvSpPr>
        <p:spPr>
          <a:xfrm rot="2310895">
            <a:off x="3121952" y="1755677"/>
            <a:ext cx="2952328" cy="3312368"/>
          </a:xfrm>
          <a:prstGeom prst="irregularSeal2">
            <a:avLst/>
          </a:prstGeom>
          <a:solidFill>
            <a:srgbClr val="C0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201922" y="2852936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>
            <a:hlinkClick r:id="rId10" action="ppaction://hlinksldjump" highlightClick="1">
              <a:snd r:embed="rId11" name="frein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hlinkshowjump?jump=nextslide">
              <a:snd r:embed="rId12" name="zioup.wav"/>
            </a:hlinkClick>
          </p:cNvPr>
          <p:cNvSpPr/>
          <p:nvPr/>
        </p:nvSpPr>
        <p:spPr>
          <a:xfrm>
            <a:off x="899592" y="1340768"/>
            <a:ext cx="1512168" cy="1368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IMAGES\pronoms et petits mots\ELL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30" name="Picture 6" descr="D:\IMAGES\pronoms et petits mots\IL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7301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31" name="Picture 7" descr="D:\IMAGES\pronoms et petits mots\IL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789040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2" name="Picture 8" descr="D:\IMAGES\pronoms et petits mots\T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77281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3" name="Picture 9" descr="D:\IMAGES\pronoms et petits mots\NOUS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932040" y="33265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34" name="Picture 10" descr="D:\IMAGES\pronoms et petits mots\VOUS.BMP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699792" y="5085184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5085184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29" name="Picture 5" descr="D:\IMAGES\pronoms et petits mots\JE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33265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6" name="Explosion 2 15"/>
          <p:cNvSpPr/>
          <p:nvPr/>
        </p:nvSpPr>
        <p:spPr>
          <a:xfrm rot="2310895">
            <a:off x="3121952" y="1755677"/>
            <a:ext cx="2952328" cy="3312368"/>
          </a:xfrm>
          <a:prstGeom prst="irregularSeal2">
            <a:avLst/>
          </a:prstGeom>
          <a:solidFill>
            <a:srgbClr val="C0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168679" y="2852936"/>
            <a:ext cx="780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>
            <a:hlinkClick r:id="rId10" action="ppaction://hlinksldjump" highlightClick="1">
              <a:snd r:embed="rId11" name="frein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hlinkshowjump?jump=nextslide">
              <a:snd r:embed="rId12" name="zioup.wav"/>
            </a:hlinkClick>
          </p:cNvPr>
          <p:cNvSpPr/>
          <p:nvPr/>
        </p:nvSpPr>
        <p:spPr>
          <a:xfrm>
            <a:off x="6516216" y="1628800"/>
            <a:ext cx="1440160" cy="1368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IMAGES\pronoms et petits mots\ELLE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5616" y="1556792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30" name="Picture 6" descr="D:\IMAGES\pronoms et petits mots\IL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7301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31" name="Picture 7" descr="D:\IMAGES\pronoms et petits mots\IL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660232" y="3789040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2" name="Picture 8" descr="D:\IMAGES\pronoms et petits mots\T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77281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3" name="Picture 9" descr="D:\IMAGES\pronoms et petits mots\NOUS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932040" y="33265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34" name="Picture 10" descr="D:\IMAGES\pronoms et petits mots\VOUS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5085184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932040" y="5085184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29" name="Picture 5" descr="D:\IMAGES\pronoms et petits mots\JE.BMP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987824" y="332656"/>
            <a:ext cx="1080000" cy="108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6" name="Explosion 2 15"/>
          <p:cNvSpPr/>
          <p:nvPr/>
        </p:nvSpPr>
        <p:spPr>
          <a:xfrm rot="2310895">
            <a:off x="3121952" y="1755677"/>
            <a:ext cx="2952328" cy="3312368"/>
          </a:xfrm>
          <a:prstGeom prst="irregularSeal2">
            <a:avLst/>
          </a:prstGeom>
          <a:solidFill>
            <a:srgbClr val="C0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828042" y="2852936"/>
            <a:ext cx="1462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elles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>
            <a:hlinkClick r:id="rId10" action="ppaction://hlinksldjump" highlightClick="1">
              <a:snd r:embed="rId11" name="frein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hlinkshowjump?jump=nextslide">
              <a:snd r:embed="rId12" name="applause.wav"/>
            </a:hlinkClick>
          </p:cNvPr>
          <p:cNvSpPr/>
          <p:nvPr/>
        </p:nvSpPr>
        <p:spPr>
          <a:xfrm>
            <a:off x="6444208" y="3645024"/>
            <a:ext cx="1512168" cy="1368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39552" y="5301208"/>
            <a:ext cx="1512168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webmaster_fleches028d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899592" y="5517232"/>
            <a:ext cx="828675" cy="466725"/>
          </a:xfrm>
          <a:prstGeom prst="rect">
            <a:avLst/>
          </a:prstGeom>
        </p:spPr>
      </p:pic>
      <p:pic>
        <p:nvPicPr>
          <p:cNvPr id="6" name="Image 5" descr="31cf2a9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3262" y="2114550"/>
            <a:ext cx="2657475" cy="2628900"/>
          </a:xfrm>
          <a:prstGeom prst="rect">
            <a:avLst/>
          </a:prstGeom>
        </p:spPr>
      </p:pic>
      <p:pic>
        <p:nvPicPr>
          <p:cNvPr id="7" name="Image 6" descr="fleche_06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5589240"/>
            <a:ext cx="952500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4716016" y="260648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6084168" y="1628800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300192" y="3356992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148064" y="4725144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059832" y="4941168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403648" y="1916832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555776" y="404664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475656" y="3717032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4" descr="D:\IMAGES\pronoms et petits mots\ELLE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67944" y="278092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131840" y="620688"/>
            <a:ext cx="694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76791" y="548680"/>
            <a:ext cx="780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27685" y="1916832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03619" y="3645024"/>
            <a:ext cx="1191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elle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362" y="5013176"/>
            <a:ext cx="1548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nous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3848" y="5229200"/>
            <a:ext cx="1548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vous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07599" y="4005064"/>
            <a:ext cx="772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35067" y="2204864"/>
            <a:ext cx="1462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elles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Rectangle 19">
            <a:hlinkClick r:id="rId3" action="ppaction://hlinksldjump" highlightClick="1">
              <a:snd r:embed="rId4" name="oops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nextslide">
              <a:snd r:embed="rId5" name="clochette.wav"/>
            </a:hlinkClick>
          </p:cNvPr>
          <p:cNvSpPr/>
          <p:nvPr/>
        </p:nvSpPr>
        <p:spPr>
          <a:xfrm>
            <a:off x="6372200" y="3284984"/>
            <a:ext cx="1800200" cy="1584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4716016" y="260648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6084168" y="1628800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300192" y="3356992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148064" y="4725144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059832" y="4941168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403648" y="1916832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555776" y="404664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475656" y="3717032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4" descr="D:\IMAGES\pronoms et petits mots\ELLE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67944" y="278092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131840" y="620688"/>
            <a:ext cx="694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76791" y="548680"/>
            <a:ext cx="780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27685" y="1916832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03619" y="3645024"/>
            <a:ext cx="1191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elle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362" y="5013176"/>
            <a:ext cx="1548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nous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3848" y="5229200"/>
            <a:ext cx="1548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vous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07599" y="4005064"/>
            <a:ext cx="772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35067" y="2204864"/>
            <a:ext cx="1462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elles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Rectangle 19">
            <a:hlinkClick r:id="rId3" action="ppaction://hlinksldjump" highlightClick="1">
              <a:snd r:embed="rId4" name="oops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hlinkClick r:id="" action="ppaction://hlinkshowjump?jump=nextslide">
              <a:snd r:embed="rId5" name="clochette.wav"/>
            </a:hlinkClick>
          </p:cNvPr>
          <p:cNvSpPr/>
          <p:nvPr/>
        </p:nvSpPr>
        <p:spPr>
          <a:xfrm>
            <a:off x="2627784" y="332656"/>
            <a:ext cx="1800200" cy="1584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0"/>
          <p:cNvGrpSpPr/>
          <p:nvPr/>
        </p:nvGrpSpPr>
        <p:grpSpPr>
          <a:xfrm>
            <a:off x="1475656" y="1052736"/>
            <a:ext cx="1800200" cy="1152128"/>
            <a:chOff x="3851920" y="2636912"/>
            <a:chExt cx="1800200" cy="1152128"/>
          </a:xfrm>
        </p:grpSpPr>
        <p:sp>
          <p:nvSpPr>
            <p:cNvPr id="22" name="Rectangle 21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lèche vers le bas 22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331640" y="26064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C52F0"/>
                </a:solidFill>
              </a:rPr>
              <a:t>présent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907704" y="2348880"/>
            <a:ext cx="666023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C00000"/>
                </a:solidFill>
              </a:rPr>
              <a:t>Je</a:t>
            </a:r>
            <a:r>
              <a:rPr lang="fr-FR" sz="4400" b="1" dirty="0" smtClean="0">
                <a:solidFill>
                  <a:schemeClr val="bg1"/>
                </a:solidFill>
              </a:rPr>
              <a:t>   </a:t>
            </a:r>
            <a:r>
              <a:rPr lang="fr-FR" sz="4400" b="1" dirty="0" smtClean="0">
                <a:solidFill>
                  <a:srgbClr val="C00000"/>
                </a:solidFill>
              </a:rPr>
              <a:t>J’</a:t>
            </a:r>
            <a:r>
              <a:rPr lang="fr-FR" sz="4400" b="1" dirty="0" smtClean="0">
                <a:solidFill>
                  <a:schemeClr val="bg1"/>
                </a:solidFill>
              </a:rPr>
              <a:t>           </a:t>
            </a:r>
            <a:r>
              <a:rPr lang="fr-FR" sz="4400" b="1" dirty="0" smtClean="0">
                <a:solidFill>
                  <a:srgbClr val="92D050"/>
                </a:solidFill>
              </a:rPr>
              <a:t>suis  		ai</a:t>
            </a:r>
            <a:endParaRPr lang="fr-FR" sz="4400" b="1" dirty="0" smtClean="0"/>
          </a:p>
          <a:p>
            <a:r>
              <a:rPr lang="fr-FR" sz="4400" b="1" dirty="0" smtClean="0">
                <a:solidFill>
                  <a:srgbClr val="C00000"/>
                </a:solidFill>
              </a:rPr>
              <a:t>tu</a:t>
            </a:r>
            <a:r>
              <a:rPr lang="fr-FR" sz="4400" b="1" dirty="0" smtClean="0">
                <a:solidFill>
                  <a:schemeClr val="bg1"/>
                </a:solidFill>
              </a:rPr>
              <a:t>                 </a:t>
            </a:r>
            <a:r>
              <a:rPr lang="fr-FR" sz="4400" b="1" dirty="0" smtClean="0">
                <a:solidFill>
                  <a:srgbClr val="92D050"/>
                </a:solidFill>
              </a:rPr>
              <a:t>es			as</a:t>
            </a:r>
            <a:endParaRPr lang="fr-FR" sz="4400" b="1" dirty="0" smtClean="0"/>
          </a:p>
          <a:p>
            <a:r>
              <a:rPr lang="fr-FR" sz="4400" b="1" dirty="0" smtClean="0">
                <a:solidFill>
                  <a:srgbClr val="C00000"/>
                </a:solidFill>
              </a:rPr>
              <a:t>il-elle-on</a:t>
            </a:r>
            <a:r>
              <a:rPr lang="fr-FR" sz="4400" b="1" dirty="0" smtClean="0">
                <a:solidFill>
                  <a:schemeClr val="bg1"/>
                </a:solidFill>
              </a:rPr>
              <a:t>    </a:t>
            </a:r>
            <a:r>
              <a:rPr lang="fr-FR" sz="4400" b="1" dirty="0" smtClean="0">
                <a:solidFill>
                  <a:srgbClr val="92D050"/>
                </a:solidFill>
              </a:rPr>
              <a:t>est			a</a:t>
            </a:r>
            <a:endParaRPr lang="fr-FR" sz="4400" b="1" dirty="0" smtClean="0"/>
          </a:p>
          <a:p>
            <a:r>
              <a:rPr lang="fr-FR" sz="4400" b="1" dirty="0" smtClean="0">
                <a:solidFill>
                  <a:srgbClr val="C00000"/>
                </a:solidFill>
              </a:rPr>
              <a:t>nous</a:t>
            </a:r>
            <a:r>
              <a:rPr lang="fr-FR" sz="4400" b="1" dirty="0" smtClean="0">
                <a:solidFill>
                  <a:schemeClr val="bg1"/>
                </a:solidFill>
              </a:rPr>
              <a:t>        </a:t>
            </a:r>
            <a:r>
              <a:rPr lang="fr-FR" sz="4400" b="1" dirty="0" smtClean="0">
                <a:solidFill>
                  <a:srgbClr val="92D050"/>
                </a:solidFill>
              </a:rPr>
              <a:t>sommes        avons</a:t>
            </a:r>
            <a:endParaRPr lang="fr-FR" sz="4400" b="1" dirty="0" smtClean="0"/>
          </a:p>
          <a:p>
            <a:r>
              <a:rPr lang="fr-FR" sz="4400" b="1" dirty="0" smtClean="0">
                <a:solidFill>
                  <a:srgbClr val="C00000"/>
                </a:solidFill>
              </a:rPr>
              <a:t>vous</a:t>
            </a:r>
            <a:r>
              <a:rPr lang="fr-FR" sz="4400" b="1" dirty="0" smtClean="0">
                <a:solidFill>
                  <a:schemeClr val="bg1"/>
                </a:solidFill>
              </a:rPr>
              <a:t>           </a:t>
            </a:r>
            <a:r>
              <a:rPr lang="fr-FR" sz="4400" b="1" dirty="0" smtClean="0">
                <a:solidFill>
                  <a:srgbClr val="92D050"/>
                </a:solidFill>
              </a:rPr>
              <a:t>êtes 		     avez</a:t>
            </a:r>
            <a:endParaRPr lang="fr-FR" sz="4400" b="1" dirty="0" smtClean="0"/>
          </a:p>
          <a:p>
            <a:r>
              <a:rPr lang="fr-FR" sz="4400" b="1" dirty="0" smtClean="0">
                <a:solidFill>
                  <a:srgbClr val="C00000"/>
                </a:solidFill>
              </a:rPr>
              <a:t>ils-elles    </a:t>
            </a:r>
            <a:r>
              <a:rPr lang="fr-FR" sz="4400" b="1" dirty="0" smtClean="0">
                <a:solidFill>
                  <a:schemeClr val="bg1"/>
                </a:solidFill>
              </a:rPr>
              <a:t>  </a:t>
            </a:r>
            <a:r>
              <a:rPr lang="fr-FR" sz="4400" b="1" dirty="0" smtClean="0">
                <a:solidFill>
                  <a:srgbClr val="92D050"/>
                </a:solidFill>
              </a:rPr>
              <a:t>sont               ont</a:t>
            </a:r>
            <a:endParaRPr lang="fr-FR" sz="4400" b="1" dirty="0" smtClean="0"/>
          </a:p>
          <a:p>
            <a:endParaRPr lang="fr-FR" sz="4000" b="1" dirty="0" smtClean="0"/>
          </a:p>
          <a:p>
            <a:endParaRPr lang="fr-FR" sz="4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139952" y="1484784"/>
            <a:ext cx="2016224" cy="92333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être</a:t>
            </a:r>
            <a:endParaRPr lang="fr-FR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5" name="Picture 4" descr="D:\IMAGES\pronoms et petits mots\ELLE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2492896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6" descr="D:\IMAGES\pronoms et petits mots\IL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661248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8" name="Picture 7" descr="D:\IMAGES\pronoms et petits mots\IL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87624" y="5661248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8" descr="D:\IMAGES\pronoms et petits mots\T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140968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" name="Picture 9" descr="D:\IMAGES\pronoms et petits mots\NOUS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51520" y="4005064"/>
            <a:ext cx="216000" cy="216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1" name="Picture 10" descr="D:\IMAGES\pronoms et petits mots\VOUS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5013176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187624" y="3789040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6" name="Picture 5" descr="D:\IMAGES\pronoms et petits mots\JE.BMP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11560" y="3789040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9" name="Picture 9" descr="D:\IMAGES\pronoms et petits mots\NOUS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187624" y="4437112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27" name="ZoneTexte 26"/>
          <p:cNvSpPr txBox="1"/>
          <p:nvPr/>
        </p:nvSpPr>
        <p:spPr>
          <a:xfrm>
            <a:off x="6551712" y="1484784"/>
            <a:ext cx="2016224" cy="92333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avoir</a:t>
            </a:r>
            <a:endParaRPr lang="fr-FR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8" name="Picture 2" descr="D:\IMAGES\pictogrammes\MANGER1.BMP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4716016" y="332656"/>
            <a:ext cx="864096" cy="863048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0" name="Picture 2" descr="D:\IMAGES\pictogrammes\MANGER1.BMP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7092280" y="332656"/>
            <a:ext cx="864380" cy="86333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4" name="Image 33" descr="fleche_06.gif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0800000" flipV="1">
            <a:off x="323528" y="1628800"/>
            <a:ext cx="952500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4716016" y="260648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6084168" y="1628800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300192" y="3356992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148064" y="4725144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059832" y="4941168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403648" y="1916832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555776" y="404664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475656" y="3717032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4" descr="D:\IMAGES\pronoms et petits mots\ELLE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67944" y="278092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131840" y="620688"/>
            <a:ext cx="694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76791" y="548680"/>
            <a:ext cx="780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27685" y="1916832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03619" y="3645024"/>
            <a:ext cx="1191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elle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362" y="5013176"/>
            <a:ext cx="1548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nous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3848" y="5229200"/>
            <a:ext cx="1548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vous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07599" y="4005064"/>
            <a:ext cx="772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35067" y="2204864"/>
            <a:ext cx="1462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elles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Rectangle 19">
            <a:hlinkClick r:id="rId3" action="ppaction://hlinksldjump" highlightClick="1">
              <a:snd r:embed="rId4" name="oops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hlinkClick r:id="" action="ppaction://hlinkshowjump?jump=nextslide">
              <a:snd r:embed="rId5" name="clochette.wav"/>
            </a:hlinkClick>
          </p:cNvPr>
          <p:cNvSpPr/>
          <p:nvPr/>
        </p:nvSpPr>
        <p:spPr>
          <a:xfrm>
            <a:off x="6012160" y="1628800"/>
            <a:ext cx="1800200" cy="1584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4716016" y="260648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6084168" y="1628800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300192" y="3356992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148064" y="4725144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059832" y="4941168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403648" y="1916832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555776" y="404664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475656" y="3717032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4" descr="D:\IMAGES\pronoms et petits mots\ELLE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67944" y="278092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131840" y="620688"/>
            <a:ext cx="694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76791" y="548680"/>
            <a:ext cx="780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27685" y="1916832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03619" y="3645024"/>
            <a:ext cx="1191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elle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362" y="5013176"/>
            <a:ext cx="1548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nous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3848" y="5229200"/>
            <a:ext cx="1548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vous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07599" y="4005064"/>
            <a:ext cx="772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35067" y="2204864"/>
            <a:ext cx="1462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elles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Rectangle 19">
            <a:hlinkClick r:id="rId3" action="ppaction://hlinksldjump" highlightClick="1">
              <a:snd r:embed="rId4" name="oops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hlinkClick r:id="" action="ppaction://hlinkshowjump?jump=nextslide">
              <a:snd r:embed="rId5" name="clochette.wav"/>
            </a:hlinkClick>
          </p:cNvPr>
          <p:cNvSpPr/>
          <p:nvPr/>
        </p:nvSpPr>
        <p:spPr>
          <a:xfrm>
            <a:off x="1475656" y="3717032"/>
            <a:ext cx="1800200" cy="1584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4716016" y="260648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6084168" y="1628800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300192" y="3356992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148064" y="4725144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059832" y="4941168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403648" y="1916832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555776" y="404664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475656" y="3717032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4" descr="D:\IMAGES\pronoms et petits mots\ELLE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67944" y="278092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131840" y="620688"/>
            <a:ext cx="694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76791" y="548680"/>
            <a:ext cx="780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27685" y="1916832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03619" y="3645024"/>
            <a:ext cx="1191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elle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362" y="5013176"/>
            <a:ext cx="1548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nous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3848" y="5229200"/>
            <a:ext cx="1548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vous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07599" y="4005064"/>
            <a:ext cx="772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35067" y="2204864"/>
            <a:ext cx="1462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elles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Rectangle 19">
            <a:hlinkClick r:id="rId3" action="ppaction://hlinksldjump" highlightClick="1">
              <a:snd r:embed="rId4" name="oops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hlinkClick r:id="" action="ppaction://hlinkshowjump?jump=nextslide">
              <a:snd r:embed="rId5" name="clochette.wav"/>
            </a:hlinkClick>
          </p:cNvPr>
          <p:cNvSpPr/>
          <p:nvPr/>
        </p:nvSpPr>
        <p:spPr>
          <a:xfrm>
            <a:off x="5148064" y="4653136"/>
            <a:ext cx="1800200" cy="1584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4716016" y="260648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6084168" y="1628800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300192" y="3356992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148064" y="4725144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059832" y="4941168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403648" y="1916832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555776" y="404664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475656" y="3717032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4" descr="D:\IMAGES\pronoms et petits mots\ELLE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67944" y="278092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131840" y="620688"/>
            <a:ext cx="694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76791" y="548680"/>
            <a:ext cx="780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27685" y="1916832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03619" y="3645024"/>
            <a:ext cx="1191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elle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362" y="5013176"/>
            <a:ext cx="1548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nous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3848" y="5229200"/>
            <a:ext cx="1548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vous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07599" y="4005064"/>
            <a:ext cx="772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35067" y="2204864"/>
            <a:ext cx="1462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elles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Rectangle 19">
            <a:hlinkClick r:id="rId3" action="ppaction://hlinksldjump" highlightClick="1">
              <a:snd r:embed="rId4" name="oops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hlinkClick r:id="" action="ppaction://hlinkshowjump?jump=nextslide">
              <a:snd r:embed="rId5" name="clochette.wav"/>
            </a:hlinkClick>
          </p:cNvPr>
          <p:cNvSpPr/>
          <p:nvPr/>
        </p:nvSpPr>
        <p:spPr>
          <a:xfrm>
            <a:off x="4788024" y="260648"/>
            <a:ext cx="1800200" cy="1584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4716016" y="260648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6084168" y="1628800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300192" y="3356992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148064" y="4725144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059832" y="4941168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403648" y="1916832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555776" y="404664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475656" y="3717032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4" descr="D:\IMAGES\pronoms et petits mots\ELLE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67944" y="278092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131840" y="620688"/>
            <a:ext cx="694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76791" y="548680"/>
            <a:ext cx="780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27685" y="1916832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03619" y="3645024"/>
            <a:ext cx="1191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elle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362" y="5013176"/>
            <a:ext cx="1548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nous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3848" y="5229200"/>
            <a:ext cx="1548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vous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07599" y="4005064"/>
            <a:ext cx="772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35067" y="2204864"/>
            <a:ext cx="1462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elles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Rectangle 19">
            <a:hlinkClick r:id="rId3" action="ppaction://hlinksldjump" highlightClick="1">
              <a:snd r:embed="rId4" name="oops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hlinkClick r:id="" action="ppaction://hlinkshowjump?jump=nextslide">
              <a:snd r:embed="rId5" name="clochette.wav"/>
            </a:hlinkClick>
          </p:cNvPr>
          <p:cNvSpPr/>
          <p:nvPr/>
        </p:nvSpPr>
        <p:spPr>
          <a:xfrm>
            <a:off x="1331640" y="1988840"/>
            <a:ext cx="1800200" cy="1584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4716016" y="260648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6084168" y="1628800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300192" y="3356992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148064" y="4725144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059832" y="4941168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403648" y="1916832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555776" y="404664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475656" y="3717032"/>
            <a:ext cx="1800200" cy="15841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4" descr="D:\IMAGES\pronoms et petits mots\ELLE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67944" y="278092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131840" y="620688"/>
            <a:ext cx="694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76791" y="548680"/>
            <a:ext cx="780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27685" y="1916832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03619" y="3645024"/>
            <a:ext cx="1191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elle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362" y="5013176"/>
            <a:ext cx="1548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nous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3848" y="5229200"/>
            <a:ext cx="1548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vous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07599" y="4005064"/>
            <a:ext cx="772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35067" y="2204864"/>
            <a:ext cx="1462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elles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3" action="ppaction://hlinksldjump" highlightClick="1">
              <a:snd r:embed="rId4" name="oops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2987824" y="5013176"/>
            <a:ext cx="1800200" cy="1584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39552" y="5301208"/>
            <a:ext cx="1512168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64efade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5650" y="2605087"/>
            <a:ext cx="2552700" cy="1647825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webmaster_fleches028d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899592" y="5517232"/>
            <a:ext cx="828675" cy="466725"/>
          </a:xfrm>
          <a:prstGeom prst="rect">
            <a:avLst/>
          </a:prstGeom>
        </p:spPr>
      </p:pic>
      <p:pic>
        <p:nvPicPr>
          <p:cNvPr id="6" name="Image 5" descr="fleche_06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5661248"/>
            <a:ext cx="952500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grpSp>
        <p:nvGrpSpPr>
          <p:cNvPr id="6" name="Groupe 5"/>
          <p:cNvGrpSpPr/>
          <p:nvPr/>
        </p:nvGrpSpPr>
        <p:grpSpPr>
          <a:xfrm>
            <a:off x="3563888" y="3356992"/>
            <a:ext cx="1800200" cy="1152128"/>
            <a:chOff x="3851920" y="2636912"/>
            <a:chExt cx="1800200" cy="1152128"/>
          </a:xfrm>
        </p:grpSpPr>
        <p:sp>
          <p:nvSpPr>
            <p:cNvPr id="7" name="Rectangle 6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lèche vers le bas 7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" name="Picture 2" descr="D:\IMAGES\pictogrammes\MANGER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203848" y="1412776"/>
            <a:ext cx="100811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004048" y="1412776"/>
            <a:ext cx="108012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203848" y="4797152"/>
            <a:ext cx="2736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C52F0"/>
                </a:solidFill>
              </a:rPr>
              <a:t>Maintenant</a:t>
            </a:r>
          </a:p>
          <a:p>
            <a:pPr algn="ctr"/>
            <a:r>
              <a:rPr lang="fr-FR" sz="2000" b="1" dirty="0" smtClean="0">
                <a:solidFill>
                  <a:srgbClr val="FC52F0"/>
                </a:solidFill>
              </a:rPr>
              <a:t>En ce moment</a:t>
            </a:r>
          </a:p>
          <a:p>
            <a:pPr algn="ctr"/>
            <a:r>
              <a:rPr lang="fr-FR" sz="2000" b="1" dirty="0" smtClean="0">
                <a:solidFill>
                  <a:srgbClr val="FC52F0"/>
                </a:solidFill>
              </a:rPr>
              <a:t>Tout de suite</a:t>
            </a:r>
          </a:p>
          <a:p>
            <a:pPr algn="ctr"/>
            <a:r>
              <a:rPr lang="fr-FR" sz="2000" b="1" dirty="0" smtClean="0">
                <a:solidFill>
                  <a:srgbClr val="FC52F0"/>
                </a:solidFill>
              </a:rPr>
              <a:t>Aujourd’hui</a:t>
            </a:r>
          </a:p>
          <a:p>
            <a:pPr algn="ctr"/>
            <a:r>
              <a:rPr lang="fr-FR" sz="2000" b="1" dirty="0" smtClean="0">
                <a:solidFill>
                  <a:srgbClr val="FC52F0"/>
                </a:solidFill>
              </a:rPr>
              <a:t>….</a:t>
            </a:r>
            <a:endParaRPr lang="fr-FR" sz="2000" b="1" dirty="0">
              <a:solidFill>
                <a:srgbClr val="FC52F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868144" y="306896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C52F0"/>
                </a:solidFill>
              </a:rPr>
              <a:t>présent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fleche_06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0432" y="6093296"/>
            <a:ext cx="437804" cy="427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0"/>
          <p:cNvGrpSpPr/>
          <p:nvPr/>
        </p:nvGrpSpPr>
        <p:grpSpPr>
          <a:xfrm>
            <a:off x="3923928" y="980728"/>
            <a:ext cx="1800200" cy="1152128"/>
            <a:chOff x="3851920" y="2636912"/>
            <a:chExt cx="1800200" cy="1152128"/>
          </a:xfrm>
        </p:grpSpPr>
        <p:sp>
          <p:nvSpPr>
            <p:cNvPr id="22" name="Rectangle 21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lèche vers le bas 22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259632" y="69269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C52F0"/>
                </a:solidFill>
              </a:rPr>
              <a:t>présent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483768" y="2348880"/>
            <a:ext cx="496855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C00000"/>
                </a:solidFill>
              </a:rPr>
              <a:t>Je</a:t>
            </a:r>
            <a:r>
              <a:rPr lang="fr-FR" sz="4400" b="1" dirty="0" smtClean="0">
                <a:solidFill>
                  <a:schemeClr val="bg1"/>
                </a:solidFill>
              </a:rPr>
              <a:t>                 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/>
              <a:t>e</a:t>
            </a:r>
          </a:p>
          <a:p>
            <a:r>
              <a:rPr lang="fr-FR" sz="4400" b="1" dirty="0" smtClean="0">
                <a:solidFill>
                  <a:srgbClr val="C00000"/>
                </a:solidFill>
              </a:rPr>
              <a:t>tu</a:t>
            </a:r>
            <a:r>
              <a:rPr lang="fr-FR" sz="4400" b="1" dirty="0" smtClean="0">
                <a:solidFill>
                  <a:schemeClr val="bg1"/>
                </a:solidFill>
              </a:rPr>
              <a:t>                 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/>
              <a:t>es</a:t>
            </a:r>
          </a:p>
          <a:p>
            <a:r>
              <a:rPr lang="fr-FR" sz="4400" b="1" dirty="0" smtClean="0">
                <a:solidFill>
                  <a:srgbClr val="C00000"/>
                </a:solidFill>
              </a:rPr>
              <a:t>il-elle-on</a:t>
            </a:r>
            <a:r>
              <a:rPr lang="fr-FR" sz="4400" b="1" dirty="0" smtClean="0">
                <a:solidFill>
                  <a:schemeClr val="bg1"/>
                </a:solidFill>
              </a:rPr>
              <a:t>     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/>
              <a:t>e</a:t>
            </a:r>
          </a:p>
          <a:p>
            <a:r>
              <a:rPr lang="fr-FR" sz="4400" b="1" dirty="0" smtClean="0">
                <a:solidFill>
                  <a:srgbClr val="C00000"/>
                </a:solidFill>
              </a:rPr>
              <a:t>nous</a:t>
            </a:r>
            <a:r>
              <a:rPr lang="fr-FR" sz="4400" b="1" dirty="0" smtClean="0">
                <a:solidFill>
                  <a:schemeClr val="bg1"/>
                </a:solidFill>
              </a:rPr>
              <a:t>            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err="1" smtClean="0"/>
              <a:t>ons</a:t>
            </a:r>
            <a:endParaRPr lang="fr-FR" sz="4400" b="1" dirty="0" smtClean="0"/>
          </a:p>
          <a:p>
            <a:r>
              <a:rPr lang="fr-FR" sz="4400" b="1" dirty="0" smtClean="0">
                <a:solidFill>
                  <a:srgbClr val="C00000"/>
                </a:solidFill>
              </a:rPr>
              <a:t>vous</a:t>
            </a:r>
            <a:r>
              <a:rPr lang="fr-FR" sz="4400" b="1" dirty="0" smtClean="0">
                <a:solidFill>
                  <a:schemeClr val="bg1"/>
                </a:solidFill>
              </a:rPr>
              <a:t>             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err="1" smtClean="0"/>
              <a:t>ez</a:t>
            </a:r>
            <a:endParaRPr lang="fr-FR" sz="4400" b="1" dirty="0" smtClean="0"/>
          </a:p>
          <a:p>
            <a:r>
              <a:rPr lang="fr-FR" sz="4400" b="1" dirty="0" smtClean="0">
                <a:solidFill>
                  <a:srgbClr val="C00000"/>
                </a:solidFill>
              </a:rPr>
              <a:t>ils-elles    </a:t>
            </a:r>
            <a:r>
              <a:rPr lang="fr-FR" sz="4400" b="1" dirty="0" smtClean="0">
                <a:solidFill>
                  <a:schemeClr val="bg1"/>
                </a:solidFill>
              </a:rPr>
              <a:t>    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err="1" smtClean="0"/>
              <a:t>ent</a:t>
            </a:r>
            <a:endParaRPr lang="fr-FR" sz="4400" b="1" dirty="0" smtClean="0"/>
          </a:p>
          <a:p>
            <a:endParaRPr lang="fr-FR" sz="4000" b="1" dirty="0" smtClean="0"/>
          </a:p>
          <a:p>
            <a:endParaRPr lang="fr-FR" sz="4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940152" y="620688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92D050"/>
                </a:solidFill>
              </a:rPr>
              <a:t>verbes</a:t>
            </a:r>
            <a:r>
              <a:rPr lang="fr-FR" sz="4000" b="1" dirty="0" smtClean="0">
                <a:solidFill>
                  <a:srgbClr val="FC52F0"/>
                </a:solidFill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</a:rPr>
              <a:t>en</a:t>
            </a:r>
          </a:p>
          <a:p>
            <a:pPr algn="ctr"/>
            <a:r>
              <a:rPr lang="fr-FR" sz="4000" b="1" dirty="0" smtClean="0">
                <a:solidFill>
                  <a:srgbClr val="92D050"/>
                </a:solidFill>
              </a:rPr>
              <a:t>……</a:t>
            </a:r>
            <a:r>
              <a:rPr lang="fr-FR" sz="4000" b="1" dirty="0" smtClean="0"/>
              <a:t>er</a:t>
            </a:r>
            <a:r>
              <a:rPr lang="fr-FR" sz="4000" b="1" dirty="0" smtClean="0">
                <a:solidFill>
                  <a:srgbClr val="FC52F0"/>
                </a:solidFill>
              </a:rPr>
              <a:t> 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347864" y="47667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1</a:t>
            </a:r>
            <a:r>
              <a:rPr lang="fr-FR" sz="2400" b="1" baseline="30000" dirty="0" smtClean="0"/>
              <a:t>er</a:t>
            </a:r>
            <a:r>
              <a:rPr lang="fr-FR" sz="2400" b="1" dirty="0" smtClean="0"/>
              <a:t> groupe</a:t>
            </a:r>
            <a:endParaRPr lang="fr-FR" sz="2400" b="1" dirty="0"/>
          </a:p>
        </p:txBody>
      </p:sp>
      <p:pic>
        <p:nvPicPr>
          <p:cNvPr id="15" name="Picture 4" descr="D:\IMAGES\pronoms et petits mots\ELLE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63688" y="2492896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6" descr="D:\IMAGES\pronoms et petits mots\IL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661248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8" name="Picture 7" descr="D:\IMAGES\pronoms et petits mots\IL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63688" y="5661248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8" descr="D:\IMAGES\pronoms et petits mots\T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140968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" name="Picture 9" descr="D:\IMAGES\pronoms et petits mots\NOUS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27584" y="4005064"/>
            <a:ext cx="216000" cy="216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1" name="Picture 10" descr="D:\IMAGES\pronoms et petits mots\VOUS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5013176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763688" y="3789040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6" name="Picture 5" descr="D:\IMAGES\pronoms et petits mots\JE.BMP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187624" y="3789040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9" name="Picture 9" descr="D:\IMAGES\pronoms et petits mots\NOUS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63688" y="4437112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31" name="Rectangle 3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 descr="fleche_06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00392" y="6165304"/>
            <a:ext cx="952500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 chant</a:t>
            </a:r>
            <a:r>
              <a:rPr lang="fr-FR" sz="4000" b="1" dirty="0" smtClean="0"/>
              <a:t>ons</a:t>
            </a:r>
            <a:endParaRPr lang="fr-FR" sz="4000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13" name="Rectangle 12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lèche vers le bas 13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Rectangle 19">
            <a:hlinkClick r:id="" action="ppaction://noaction" highlightClick="1"/>
          </p:cNvPr>
          <p:cNvSpPr/>
          <p:nvPr/>
        </p:nvSpPr>
        <p:spPr>
          <a:xfrm>
            <a:off x="0" y="-17140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59832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24" name="Cœur 23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IMAGES\pronoms et petits mots\ELLE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7584" y="62068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30" name="Picture 6" descr="D:\IMAGES\pronoms et petits mots\IL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9184" y="386104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31" name="Picture 7" descr="D:\IMAGES\pronoms et petits mots\IL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69984" y="386104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2" name="Picture 8" descr="D:\IMAGES\pronoms et petits mots\T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8384" y="62068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3" name="Picture 9" descr="D:\IMAGES\pronoms et petits mots\NOUS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27584" y="386104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34" name="Picture 10" descr="D:\IMAGES\pronoms et petits mots\VOUS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08384" y="386104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069984" y="62068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29" name="Picture 5" descr="D:\IMAGES\pronoms et petits mots\JE.BMP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989184" y="62068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grpSp>
        <p:nvGrpSpPr>
          <p:cNvPr id="19" name="Groupe 18"/>
          <p:cNvGrpSpPr/>
          <p:nvPr/>
        </p:nvGrpSpPr>
        <p:grpSpPr>
          <a:xfrm>
            <a:off x="2843808" y="1988840"/>
            <a:ext cx="1296144" cy="720080"/>
            <a:chOff x="827584" y="1988840"/>
            <a:chExt cx="1296144" cy="720080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827584" y="2060848"/>
              <a:ext cx="1296144" cy="6480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43608" y="1988840"/>
              <a:ext cx="86409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FR" sz="40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tu</a:t>
              </a:r>
              <a:endParaRPr lang="fr-FR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395536" y="1988840"/>
            <a:ext cx="8352928" cy="4483660"/>
            <a:chOff x="467544" y="1988840"/>
            <a:chExt cx="8352928" cy="4483660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827584" y="2060848"/>
              <a:ext cx="1296144" cy="6480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87624" y="1988840"/>
              <a:ext cx="57419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FR" sz="40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je</a:t>
              </a:r>
              <a:endParaRPr lang="fr-FR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3" name="Rectangle à coins arrondis 22"/>
            <p:cNvSpPr/>
            <p:nvPr/>
          </p:nvSpPr>
          <p:spPr>
            <a:xfrm>
              <a:off x="5076056" y="2060848"/>
              <a:ext cx="1296144" cy="6480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36096" y="1988840"/>
              <a:ext cx="57419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FR" sz="40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il</a:t>
              </a:r>
              <a:endParaRPr lang="fr-FR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5" name="Rectangle à coins arrondis 24"/>
            <p:cNvSpPr/>
            <p:nvPr/>
          </p:nvSpPr>
          <p:spPr>
            <a:xfrm>
              <a:off x="7164288" y="2060848"/>
              <a:ext cx="1296144" cy="6480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092280" y="1988840"/>
              <a:ext cx="136815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FR" sz="40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elle</a:t>
              </a:r>
              <a:endParaRPr lang="fr-FR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827584" y="5301208"/>
              <a:ext cx="1296144" cy="6480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7544" y="5229200"/>
              <a:ext cx="201622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FR" sz="40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nous</a:t>
              </a:r>
              <a:endParaRPr lang="fr-FR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2987824" y="5301208"/>
              <a:ext cx="1296144" cy="6480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27784" y="5229200"/>
              <a:ext cx="201622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FR" sz="40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vous</a:t>
              </a:r>
              <a:endParaRPr lang="fr-FR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5076056" y="5373216"/>
              <a:ext cx="1296144" cy="6480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716016" y="5301208"/>
              <a:ext cx="201622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FR" sz="40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ils</a:t>
              </a:r>
              <a:endParaRPr lang="fr-FR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7164288" y="5373216"/>
              <a:ext cx="1296144" cy="6480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04248" y="5301208"/>
              <a:ext cx="201622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FR" sz="40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elles</a:t>
              </a:r>
              <a:endParaRPr lang="fr-FR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1043608" y="6021288"/>
              <a:ext cx="792088" cy="4320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27584" y="5949280"/>
              <a:ext cx="1224136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FR" sz="28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on</a:t>
              </a:r>
              <a:endParaRPr lang="fr-FR" sz="2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37" name="Rectangle 3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 descr="fleche_06.gif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0800000" flipV="1">
            <a:off x="107504" y="3140968"/>
            <a:ext cx="952500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3491880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Elle pleur</a:t>
            </a:r>
            <a:r>
              <a:rPr lang="fr-FR" sz="4000" b="1" dirty="0" smtClean="0"/>
              <a:t>e</a:t>
            </a:r>
            <a:endParaRPr lang="fr-FR" sz="4000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11" name="Rectangle 10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vers le bas 11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Rectangle 1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22" name="Cœur 21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Je nag</a:t>
            </a:r>
            <a:r>
              <a:rPr lang="fr-FR" sz="4000" b="1" dirty="0" smtClean="0"/>
              <a:t>e</a:t>
            </a:r>
            <a:endParaRPr lang="fr-FR" sz="4000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11" name="Rectangle 10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vers le bas 11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Rectangle 16">
            <a:hlinkClick r:id="" action="ppaction://noaction" highlightClick="1"/>
          </p:cNvPr>
          <p:cNvSpPr/>
          <p:nvPr/>
        </p:nvSpPr>
        <p:spPr>
          <a:xfrm>
            <a:off x="0" y="332656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20" name="Cœur 19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Tu chant</a:t>
            </a:r>
            <a:r>
              <a:rPr lang="fr-FR" sz="4000" b="1" dirty="0" smtClean="0"/>
              <a:t>es</a:t>
            </a:r>
            <a:endParaRPr lang="fr-FR" sz="4000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13" name="Rectangle 12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lèche vers le bas 13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Rectangle 1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22" name="Cœur 21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2771800" y="429309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 mang</a:t>
            </a:r>
            <a:r>
              <a:rPr lang="fr-FR" sz="4000" b="1" dirty="0" smtClean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fr-FR" sz="4000" b="1" dirty="0" smtClean="0"/>
              <a:t>ons</a:t>
            </a:r>
            <a:endParaRPr lang="fr-FR" sz="40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9" name="Rectangle 8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vers le bas 9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987824" y="4221088"/>
            <a:ext cx="3600400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19" name="Cœur 18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2" name="Image 11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 nag</a:t>
            </a:r>
            <a:r>
              <a:rPr lang="fr-FR" sz="4000" b="1" dirty="0" smtClean="0"/>
              <a:t>e</a:t>
            </a:r>
            <a:endParaRPr lang="fr-FR" sz="4000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13" name="Rectangle 12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lèche vers le bas 13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Rectangle 1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22" name="Cœur 21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2771800" y="429309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 mang</a:t>
            </a:r>
            <a:r>
              <a:rPr lang="fr-FR" sz="4000" b="1" dirty="0" smtClean="0"/>
              <a:t>e</a:t>
            </a:r>
            <a:endParaRPr lang="fr-FR" sz="40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9" name="Rectangle 8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vers le bas 9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19" name="Cœur 18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2" name="Image 11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3491880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Vous pleur</a:t>
            </a:r>
            <a:r>
              <a:rPr lang="fr-FR" sz="4000" b="1" dirty="0" smtClean="0"/>
              <a:t>ez</a:t>
            </a:r>
            <a:endParaRPr lang="fr-FR" sz="4000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11" name="Rectangle 10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vers le bas 11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Rectangle 1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21" name="Cœur 20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3059832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mang</a:t>
            </a:r>
            <a:r>
              <a:rPr lang="fr-FR" sz="4000" b="1" dirty="0" smtClean="0"/>
              <a:t>ent</a:t>
            </a:r>
            <a:endParaRPr lang="fr-FR" sz="40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9" name="Rectangle 8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vers le bas 9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19" name="Cœur 18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2" name="Image 11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Je chant</a:t>
            </a:r>
            <a:r>
              <a:rPr lang="fr-FR" sz="4000" b="1" dirty="0" smtClean="0"/>
              <a:t>e</a:t>
            </a:r>
            <a:endParaRPr lang="fr-FR" sz="4000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11" name="Rectangle 10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vers le bas 11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Rectangle 1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21" name="Cœur 20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6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nag</a:t>
            </a:r>
            <a:r>
              <a:rPr lang="fr-FR" sz="4000" b="1" dirty="0" smtClean="0"/>
              <a:t>ent</a:t>
            </a:r>
            <a:endParaRPr lang="fr-FR" sz="40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9" name="Rectangle 8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vers le bas 9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18" name="Cœur 17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2" name="Image 11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971600" y="26064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C52F0"/>
                </a:solidFill>
              </a:rPr>
              <a:t>passé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1560" y="2204864"/>
            <a:ext cx="15841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</a:rPr>
              <a:t>je</a:t>
            </a:r>
            <a:r>
              <a:rPr lang="fr-FR" sz="4000" b="1" dirty="0" smtClean="0">
                <a:solidFill>
                  <a:schemeClr val="bg1"/>
                </a:solidFill>
              </a:rPr>
              <a:t>   </a:t>
            </a:r>
            <a:r>
              <a:rPr lang="fr-FR" sz="2000" b="1" dirty="0" smtClean="0">
                <a:solidFill>
                  <a:srgbClr val="C00000"/>
                </a:solidFill>
              </a:rPr>
              <a:t>j’</a:t>
            </a:r>
            <a:endParaRPr lang="fr-FR" sz="2000" b="1" dirty="0" smtClean="0"/>
          </a:p>
          <a:p>
            <a:r>
              <a:rPr lang="fr-FR" sz="4000" b="1" dirty="0" smtClean="0">
                <a:solidFill>
                  <a:srgbClr val="C00000"/>
                </a:solidFill>
              </a:rPr>
              <a:t>tu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>
                <a:solidFill>
                  <a:srgbClr val="92D050"/>
                </a:solidFill>
              </a:rPr>
              <a:t>	</a:t>
            </a:r>
            <a:endParaRPr lang="fr-FR" sz="4000" b="1" dirty="0" smtClean="0"/>
          </a:p>
          <a:p>
            <a:r>
              <a:rPr lang="fr-FR" sz="4000" b="1" dirty="0" smtClean="0">
                <a:solidFill>
                  <a:srgbClr val="C00000"/>
                </a:solidFill>
              </a:rPr>
              <a:t>il</a:t>
            </a:r>
            <a:r>
              <a:rPr lang="fr-FR" sz="2000" b="1" dirty="0" smtClean="0">
                <a:solidFill>
                  <a:srgbClr val="C00000"/>
                </a:solidFill>
              </a:rPr>
              <a:t>-elle-on</a:t>
            </a:r>
            <a:r>
              <a:rPr lang="fr-FR" sz="2000" b="1" dirty="0" smtClean="0">
                <a:solidFill>
                  <a:schemeClr val="bg1"/>
                </a:solidFill>
              </a:rPr>
              <a:t>    </a:t>
            </a:r>
            <a:endParaRPr lang="fr-FR" sz="2000" b="1" dirty="0" smtClean="0"/>
          </a:p>
          <a:p>
            <a:r>
              <a:rPr lang="fr-FR" sz="4000" b="1" dirty="0" smtClean="0">
                <a:solidFill>
                  <a:srgbClr val="C00000"/>
                </a:solidFill>
              </a:rPr>
              <a:t>nous</a:t>
            </a:r>
            <a:endParaRPr lang="fr-FR" sz="4000" b="1" dirty="0" smtClean="0"/>
          </a:p>
          <a:p>
            <a:r>
              <a:rPr lang="fr-FR" sz="4000" b="1" dirty="0" smtClean="0">
                <a:solidFill>
                  <a:srgbClr val="C00000"/>
                </a:solidFill>
              </a:rPr>
              <a:t>vous</a:t>
            </a:r>
            <a:r>
              <a:rPr lang="fr-FR" sz="4000" b="1" dirty="0" smtClean="0">
                <a:solidFill>
                  <a:schemeClr val="bg1"/>
                </a:solidFill>
              </a:rPr>
              <a:t>           </a:t>
            </a:r>
            <a:endParaRPr lang="fr-FR" sz="4000" b="1" dirty="0" smtClean="0"/>
          </a:p>
          <a:p>
            <a:r>
              <a:rPr lang="fr-FR" sz="4000" b="1" dirty="0" smtClean="0">
                <a:solidFill>
                  <a:srgbClr val="C00000"/>
                </a:solidFill>
              </a:rPr>
              <a:t>ils</a:t>
            </a:r>
            <a:r>
              <a:rPr lang="fr-FR" sz="2000" b="1" dirty="0" smtClean="0">
                <a:solidFill>
                  <a:srgbClr val="C00000"/>
                </a:solidFill>
              </a:rPr>
              <a:t>-elles</a:t>
            </a:r>
            <a:endParaRPr lang="fr-FR" sz="2000" b="1" dirty="0" smtClean="0"/>
          </a:p>
          <a:p>
            <a:endParaRPr lang="fr-FR" sz="4000" b="1" dirty="0" smtClean="0"/>
          </a:p>
          <a:p>
            <a:endParaRPr lang="fr-FR" sz="4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203848" y="1196752"/>
            <a:ext cx="2016224" cy="92333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être</a:t>
            </a:r>
            <a:endParaRPr lang="fr-FR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5" name="Picture 4" descr="D:\IMAGES\pronoms et petits mots\ELLE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2492896"/>
            <a:ext cx="216024" cy="21602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6" descr="D:\IMAGES\pronoms et petits mots\IL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661248"/>
            <a:ext cx="216024" cy="21602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8" descr="D:\IMAGES\pronoms et petits mots\T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26566"/>
            <a:ext cx="216024" cy="21602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10" descr="D:\IMAGES\pronoms et petits mots\VOUS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027576"/>
            <a:ext cx="216024" cy="21602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6" name="Picture 5" descr="D:\IMAGES\pronoms et petits mots\JE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9512" y="3760236"/>
            <a:ext cx="216024" cy="21602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9" name="Picture 9" descr="D:\IMAGES\pronoms et petits mots\NOUS.BMP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79512" y="4393906"/>
            <a:ext cx="216024" cy="21602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27" name="ZoneTexte 26"/>
          <p:cNvSpPr txBox="1"/>
          <p:nvPr/>
        </p:nvSpPr>
        <p:spPr>
          <a:xfrm>
            <a:off x="6444208" y="1196752"/>
            <a:ext cx="2016224" cy="92333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avoir</a:t>
            </a:r>
            <a:endParaRPr lang="fr-FR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8" name="Picture 2" descr="D:\IMAGES\pictogrammes\MANGER1.BMP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779912" y="188640"/>
            <a:ext cx="864096" cy="863048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0" name="Picture 2" descr="D:\IMAGES\pictogrammes\MANGER1.BMP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948264" y="188640"/>
            <a:ext cx="864380" cy="86333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4" name="Image 33" descr="fleche_06.gif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0800000" flipV="1">
            <a:off x="323528" y="1628800"/>
            <a:ext cx="952500" cy="238125"/>
          </a:xfrm>
          <a:prstGeom prst="rect">
            <a:avLst/>
          </a:prstGeom>
        </p:spPr>
      </p:pic>
      <p:grpSp>
        <p:nvGrpSpPr>
          <p:cNvPr id="24" name="Groupe 23"/>
          <p:cNvGrpSpPr/>
          <p:nvPr/>
        </p:nvGrpSpPr>
        <p:grpSpPr>
          <a:xfrm>
            <a:off x="827584" y="980728"/>
            <a:ext cx="2016224" cy="432048"/>
            <a:chOff x="1043608" y="2852936"/>
            <a:chExt cx="2016224" cy="432048"/>
          </a:xfrm>
        </p:grpSpPr>
        <p:sp>
          <p:nvSpPr>
            <p:cNvPr id="31" name="Flèche droite 30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Flèche droite 31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1979712" y="2276872"/>
            <a:ext cx="734481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92D050"/>
                </a:solidFill>
              </a:rPr>
              <a:t>étais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000" b="1" dirty="0" smtClean="0">
                <a:solidFill>
                  <a:srgbClr val="92D050"/>
                </a:solidFill>
              </a:rPr>
              <a:t> ai été         avais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000" b="1" dirty="0" smtClean="0">
                <a:solidFill>
                  <a:srgbClr val="92D050"/>
                </a:solidFill>
              </a:rPr>
              <a:t> ai eu</a:t>
            </a:r>
          </a:p>
          <a:p>
            <a:r>
              <a:rPr lang="fr-FR" sz="4000" b="1" dirty="0" smtClean="0">
                <a:solidFill>
                  <a:srgbClr val="92D050"/>
                </a:solidFill>
              </a:rPr>
              <a:t>étais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000" b="1" dirty="0" smtClean="0">
                <a:solidFill>
                  <a:srgbClr val="92D050"/>
                </a:solidFill>
              </a:rPr>
              <a:t> as été        avais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000" b="1" dirty="0" smtClean="0">
                <a:solidFill>
                  <a:srgbClr val="92D050"/>
                </a:solidFill>
              </a:rPr>
              <a:t> as eu</a:t>
            </a:r>
          </a:p>
          <a:p>
            <a:r>
              <a:rPr lang="fr-FR" sz="4000" b="1" dirty="0" smtClean="0">
                <a:solidFill>
                  <a:srgbClr val="92D050"/>
                </a:solidFill>
              </a:rPr>
              <a:t>était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000" b="1" dirty="0" smtClean="0">
                <a:solidFill>
                  <a:srgbClr val="92D050"/>
                </a:solidFill>
              </a:rPr>
              <a:t> a été          avait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000" b="1" dirty="0" smtClean="0">
                <a:solidFill>
                  <a:srgbClr val="92D050"/>
                </a:solidFill>
              </a:rPr>
              <a:t>  a eu</a:t>
            </a:r>
          </a:p>
          <a:p>
            <a:r>
              <a:rPr lang="fr-FR" sz="3600" b="1" dirty="0" smtClean="0">
                <a:solidFill>
                  <a:srgbClr val="92D050"/>
                </a:solidFill>
              </a:rPr>
              <a:t>étions</a:t>
            </a:r>
            <a:r>
              <a:rPr lang="fr-FR" sz="4000" b="1" dirty="0" smtClean="0">
                <a:solidFill>
                  <a:srgbClr val="92D050"/>
                </a:solidFill>
              </a:rPr>
              <a:t>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r>
              <a:rPr lang="fr-FR" sz="3600" b="1" dirty="0" smtClean="0">
                <a:solidFill>
                  <a:srgbClr val="92D050"/>
                </a:solidFill>
              </a:rPr>
              <a:t>avons été  avions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3600" b="1" dirty="0" smtClean="0">
                <a:solidFill>
                  <a:srgbClr val="92D050"/>
                </a:solidFill>
              </a:rPr>
              <a:t> avons eu</a:t>
            </a:r>
          </a:p>
          <a:p>
            <a:r>
              <a:rPr lang="fr-FR" sz="3600" b="1" dirty="0" smtClean="0">
                <a:solidFill>
                  <a:srgbClr val="92D050"/>
                </a:solidFill>
              </a:rPr>
              <a:t>étiez</a:t>
            </a:r>
            <a:r>
              <a:rPr lang="fr-FR" sz="4000" b="1" dirty="0" smtClean="0">
                <a:solidFill>
                  <a:srgbClr val="92D050"/>
                </a:solidFill>
              </a:rPr>
              <a:t>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r>
              <a:rPr lang="fr-FR" sz="3600" b="1" dirty="0" smtClean="0">
                <a:solidFill>
                  <a:srgbClr val="92D050"/>
                </a:solidFill>
              </a:rPr>
              <a:t>avez été       aviez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3600" b="1" dirty="0" smtClean="0">
                <a:solidFill>
                  <a:srgbClr val="92D050"/>
                </a:solidFill>
              </a:rPr>
              <a:t> avez eu</a:t>
            </a:r>
          </a:p>
          <a:p>
            <a:r>
              <a:rPr lang="fr-FR" sz="3600" b="1" dirty="0" smtClean="0">
                <a:solidFill>
                  <a:srgbClr val="92D050"/>
                </a:solidFill>
              </a:rPr>
              <a:t>étaient</a:t>
            </a:r>
            <a:r>
              <a:rPr lang="fr-FR" sz="4000" b="1" dirty="0" smtClean="0">
                <a:solidFill>
                  <a:srgbClr val="92D050"/>
                </a:solidFill>
              </a:rPr>
              <a:t>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r>
              <a:rPr lang="fr-FR" sz="3600" b="1" dirty="0" smtClean="0">
                <a:solidFill>
                  <a:srgbClr val="92D050"/>
                </a:solidFill>
              </a:rPr>
              <a:t>ont été    avaient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3600" b="1" dirty="0" smtClean="0">
                <a:solidFill>
                  <a:srgbClr val="92D050"/>
                </a:solidFill>
              </a:rPr>
              <a:t> ont eu</a:t>
            </a:r>
          </a:p>
          <a:p>
            <a:endParaRPr lang="fr-FR" sz="3600" b="1" dirty="0" smtClean="0">
              <a:solidFill>
                <a:srgbClr val="92D050"/>
              </a:solidFill>
            </a:endParaRPr>
          </a:p>
          <a:p>
            <a:endParaRPr lang="fr-FR" sz="3600" b="1" dirty="0" smtClean="0">
              <a:solidFill>
                <a:srgbClr val="92D050"/>
              </a:solidFill>
            </a:endParaRPr>
          </a:p>
          <a:p>
            <a:endParaRPr lang="fr-FR" sz="3600" b="1" dirty="0" smtClean="0">
              <a:solidFill>
                <a:srgbClr val="92D050"/>
              </a:solidFill>
            </a:endParaRPr>
          </a:p>
          <a:p>
            <a:endParaRPr lang="fr-FR" sz="3600" b="1" dirty="0" smtClean="0">
              <a:solidFill>
                <a:srgbClr val="92D050"/>
              </a:solidFill>
            </a:endParaRPr>
          </a:p>
          <a:p>
            <a:endParaRPr lang="fr-FR" sz="3600" dirty="0"/>
          </a:p>
        </p:txBody>
      </p:sp>
      <p:cxnSp>
        <p:nvCxnSpPr>
          <p:cNvPr id="36" name="Connecteur droit 35"/>
          <p:cNvCxnSpPr/>
          <p:nvPr/>
        </p:nvCxnSpPr>
        <p:spPr>
          <a:xfrm>
            <a:off x="5508104" y="1484784"/>
            <a:ext cx="0" cy="496855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chant</a:t>
            </a:r>
            <a:r>
              <a:rPr lang="fr-FR" sz="4000" b="1" dirty="0" smtClean="0"/>
              <a:t>ent</a:t>
            </a:r>
            <a:endParaRPr lang="fr-FR" sz="4000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13" name="Rectangle 12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lèche vers le bas 13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Rectangle 1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24" name="Cœur 23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3203848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Nous pleur</a:t>
            </a:r>
            <a:r>
              <a:rPr lang="fr-FR" sz="4000" b="1" dirty="0" smtClean="0"/>
              <a:t>ons</a:t>
            </a:r>
            <a:endParaRPr lang="fr-FR" sz="4000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11" name="Rectangle 10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vers le bas 11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20" name="Cœur 19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3059832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Tu mang</a:t>
            </a:r>
            <a:r>
              <a:rPr lang="fr-FR" sz="4000" b="1" dirty="0" smtClean="0"/>
              <a:t>es</a:t>
            </a:r>
            <a:endParaRPr lang="fr-FR" sz="40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9" name="Rectangle 8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vers le bas 9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18" name="Cœur 17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pleur</a:t>
            </a:r>
            <a:r>
              <a:rPr lang="fr-FR" sz="4000" b="1" dirty="0" smtClean="0"/>
              <a:t>ent</a:t>
            </a:r>
            <a:endParaRPr lang="fr-FR" sz="4000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13" name="Rectangle 12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lèche vers le bas 13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Rectangle 1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22" name="Cœur 21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 nag</a:t>
            </a:r>
            <a:r>
              <a:rPr lang="fr-FR" sz="4000" b="1" dirty="0" smtClean="0"/>
              <a:t>e</a:t>
            </a:r>
            <a:endParaRPr lang="fr-FR" sz="4000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13" name="Rectangle 12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lèche vers le bas 13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Rectangle 1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21" name="Cœur 20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3059832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Vous mang</a:t>
            </a:r>
            <a:r>
              <a:rPr lang="fr-FR" sz="4000" b="1" dirty="0" smtClean="0"/>
              <a:t>ez</a:t>
            </a:r>
            <a:endParaRPr lang="fr-FR" sz="40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9" name="Rectangle 8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vers le bas 9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18" name="Cœur 17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 chant</a:t>
            </a:r>
            <a:r>
              <a:rPr lang="fr-FR" sz="4000" b="1" dirty="0" smtClean="0"/>
              <a:t>e</a:t>
            </a:r>
            <a:endParaRPr lang="fr-FR" sz="4000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13" name="Rectangle 12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lèche vers le bas 13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Rectangle 1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21" name="Cœur 20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6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Vous nag</a:t>
            </a:r>
            <a:r>
              <a:rPr lang="fr-FR" sz="4000" b="1" dirty="0" smtClean="0"/>
              <a:t>ez</a:t>
            </a:r>
            <a:endParaRPr lang="fr-FR" sz="40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9" name="Rectangle 8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vers le bas 9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17" name="Cœur 16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3491880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Tu pleur</a:t>
            </a:r>
            <a:r>
              <a:rPr lang="fr-FR" sz="4000" b="1" dirty="0" smtClean="0"/>
              <a:t>es</a:t>
            </a:r>
            <a:endParaRPr lang="fr-FR" sz="4000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11" name="Rectangle 10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vers le bas 11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Rectangle 1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23" name="Cœur 22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6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nag</a:t>
            </a:r>
            <a:r>
              <a:rPr lang="fr-FR" sz="4000" b="1" dirty="0" smtClean="0"/>
              <a:t>ent</a:t>
            </a:r>
            <a:endParaRPr lang="fr-FR" sz="40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9" name="Rectangle 8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vers le bas 9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17" name="Cœur 16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611560" y="26064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C52F0"/>
                </a:solidFill>
              </a:rPr>
              <a:t>futur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1560" y="2204864"/>
            <a:ext cx="15841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</a:rPr>
              <a:t>je</a:t>
            </a:r>
            <a:r>
              <a:rPr lang="fr-FR" sz="4000" b="1" dirty="0" smtClean="0">
                <a:solidFill>
                  <a:schemeClr val="bg1"/>
                </a:solidFill>
              </a:rPr>
              <a:t>   </a:t>
            </a:r>
            <a:r>
              <a:rPr lang="fr-FR" sz="2000" b="1" dirty="0" smtClean="0">
                <a:solidFill>
                  <a:srgbClr val="C00000"/>
                </a:solidFill>
              </a:rPr>
              <a:t>j’</a:t>
            </a:r>
            <a:endParaRPr lang="fr-FR" sz="2000" b="1" dirty="0" smtClean="0"/>
          </a:p>
          <a:p>
            <a:r>
              <a:rPr lang="fr-FR" sz="4000" b="1" dirty="0" smtClean="0">
                <a:solidFill>
                  <a:srgbClr val="C00000"/>
                </a:solidFill>
              </a:rPr>
              <a:t>tu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>
                <a:solidFill>
                  <a:srgbClr val="92D050"/>
                </a:solidFill>
              </a:rPr>
              <a:t>	</a:t>
            </a:r>
            <a:endParaRPr lang="fr-FR" sz="4000" b="1" dirty="0" smtClean="0"/>
          </a:p>
          <a:p>
            <a:r>
              <a:rPr lang="fr-FR" sz="4000" b="1" dirty="0" smtClean="0">
                <a:solidFill>
                  <a:srgbClr val="C00000"/>
                </a:solidFill>
              </a:rPr>
              <a:t>il</a:t>
            </a:r>
            <a:r>
              <a:rPr lang="fr-FR" sz="2000" b="1" dirty="0" smtClean="0">
                <a:solidFill>
                  <a:srgbClr val="C00000"/>
                </a:solidFill>
              </a:rPr>
              <a:t>-elle-on</a:t>
            </a:r>
            <a:r>
              <a:rPr lang="fr-FR" sz="2000" b="1" dirty="0" smtClean="0">
                <a:solidFill>
                  <a:schemeClr val="bg1"/>
                </a:solidFill>
              </a:rPr>
              <a:t>    </a:t>
            </a:r>
            <a:endParaRPr lang="fr-FR" sz="2000" b="1" dirty="0" smtClean="0"/>
          </a:p>
          <a:p>
            <a:r>
              <a:rPr lang="fr-FR" sz="4000" b="1" dirty="0" smtClean="0">
                <a:solidFill>
                  <a:srgbClr val="C00000"/>
                </a:solidFill>
              </a:rPr>
              <a:t>nous</a:t>
            </a:r>
            <a:endParaRPr lang="fr-FR" sz="4000" b="1" dirty="0" smtClean="0"/>
          </a:p>
          <a:p>
            <a:r>
              <a:rPr lang="fr-FR" sz="4000" b="1" dirty="0" smtClean="0">
                <a:solidFill>
                  <a:srgbClr val="C00000"/>
                </a:solidFill>
              </a:rPr>
              <a:t>vous</a:t>
            </a:r>
            <a:r>
              <a:rPr lang="fr-FR" sz="4000" b="1" dirty="0" smtClean="0">
                <a:solidFill>
                  <a:schemeClr val="bg1"/>
                </a:solidFill>
              </a:rPr>
              <a:t>           </a:t>
            </a:r>
            <a:endParaRPr lang="fr-FR" sz="4000" b="1" dirty="0" smtClean="0"/>
          </a:p>
          <a:p>
            <a:r>
              <a:rPr lang="fr-FR" sz="4000" b="1" dirty="0" smtClean="0">
                <a:solidFill>
                  <a:srgbClr val="C00000"/>
                </a:solidFill>
              </a:rPr>
              <a:t>ils</a:t>
            </a:r>
            <a:r>
              <a:rPr lang="fr-FR" sz="2000" b="1" dirty="0" smtClean="0">
                <a:solidFill>
                  <a:srgbClr val="C00000"/>
                </a:solidFill>
              </a:rPr>
              <a:t>-elles</a:t>
            </a:r>
            <a:endParaRPr lang="fr-FR" sz="2000" b="1" dirty="0" smtClean="0"/>
          </a:p>
          <a:p>
            <a:endParaRPr lang="fr-FR" sz="4000" b="1" dirty="0" smtClean="0"/>
          </a:p>
          <a:p>
            <a:endParaRPr lang="fr-FR" sz="4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203848" y="1196752"/>
            <a:ext cx="2016224" cy="92333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être</a:t>
            </a:r>
            <a:endParaRPr lang="fr-FR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5" name="Picture 4" descr="D:\IMAGES\pronoms et petits mots\ELLE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2492896"/>
            <a:ext cx="216024" cy="21602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6" descr="D:\IMAGES\pronoms et petits mots\IL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661248"/>
            <a:ext cx="216024" cy="21602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8" descr="D:\IMAGES\pronoms et petits mots\T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26566"/>
            <a:ext cx="216024" cy="21602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10" descr="D:\IMAGES\pronoms et petits mots\VOUS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027576"/>
            <a:ext cx="216024" cy="21602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6" name="Picture 5" descr="D:\IMAGES\pronoms et petits mots\JE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9512" y="3760236"/>
            <a:ext cx="216024" cy="21602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9" name="Picture 9" descr="D:\IMAGES\pronoms et petits mots\NOUS.BMP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79512" y="4393906"/>
            <a:ext cx="216024" cy="21602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27" name="ZoneTexte 26"/>
          <p:cNvSpPr txBox="1"/>
          <p:nvPr/>
        </p:nvSpPr>
        <p:spPr>
          <a:xfrm>
            <a:off x="6444208" y="1196752"/>
            <a:ext cx="2016224" cy="92333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avoir</a:t>
            </a:r>
            <a:endParaRPr lang="fr-FR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8" name="Picture 2" descr="D:\IMAGES\pictogrammes\MANGER1.BMP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779912" y="188640"/>
            <a:ext cx="864096" cy="863048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0" name="Picture 2" descr="D:\IMAGES\pictogrammes\MANGER1.BMP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948264" y="188640"/>
            <a:ext cx="864380" cy="86333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4" name="Image 33" descr="fleche_06.gif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0800000" flipV="1">
            <a:off x="323528" y="1628800"/>
            <a:ext cx="952500" cy="238125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1835696" y="2276872"/>
            <a:ext cx="748883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92D050"/>
                </a:solidFill>
              </a:rPr>
              <a:t>serai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000" b="1" dirty="0" smtClean="0">
                <a:solidFill>
                  <a:srgbClr val="92D050"/>
                </a:solidFill>
              </a:rPr>
              <a:t> vais être     aurai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000" b="1" dirty="0" smtClean="0">
                <a:solidFill>
                  <a:srgbClr val="92D050"/>
                </a:solidFill>
              </a:rPr>
              <a:t> vais avoir</a:t>
            </a:r>
          </a:p>
          <a:p>
            <a:r>
              <a:rPr lang="fr-FR" sz="4000" b="1" dirty="0" smtClean="0">
                <a:solidFill>
                  <a:srgbClr val="92D050"/>
                </a:solidFill>
              </a:rPr>
              <a:t>seras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000" b="1" dirty="0" smtClean="0">
                <a:solidFill>
                  <a:srgbClr val="92D050"/>
                </a:solidFill>
              </a:rPr>
              <a:t> vas être     auras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000" b="1" dirty="0" smtClean="0">
                <a:solidFill>
                  <a:srgbClr val="92D050"/>
                </a:solidFill>
              </a:rPr>
              <a:t> vas avoir</a:t>
            </a:r>
          </a:p>
          <a:p>
            <a:r>
              <a:rPr lang="fr-FR" sz="4000" b="1" dirty="0" smtClean="0">
                <a:solidFill>
                  <a:srgbClr val="92D050"/>
                </a:solidFill>
              </a:rPr>
              <a:t>sera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000" b="1" dirty="0" smtClean="0">
                <a:solidFill>
                  <a:srgbClr val="92D050"/>
                </a:solidFill>
              </a:rPr>
              <a:t> va être         aura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000" b="1" dirty="0" smtClean="0">
                <a:solidFill>
                  <a:srgbClr val="92D050"/>
                </a:solidFill>
              </a:rPr>
              <a:t>  va avoir</a:t>
            </a:r>
          </a:p>
          <a:p>
            <a:r>
              <a:rPr lang="fr-FR" sz="3600" b="1" dirty="0" smtClean="0">
                <a:solidFill>
                  <a:srgbClr val="92D050"/>
                </a:solidFill>
              </a:rPr>
              <a:t>serons</a:t>
            </a:r>
            <a:r>
              <a:rPr lang="fr-FR" sz="4000" b="1" dirty="0" smtClean="0">
                <a:solidFill>
                  <a:srgbClr val="92D050"/>
                </a:solidFill>
              </a:rPr>
              <a:t>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r>
              <a:rPr lang="fr-FR" sz="3600" b="1" dirty="0" smtClean="0">
                <a:solidFill>
                  <a:srgbClr val="92D050"/>
                </a:solidFill>
              </a:rPr>
              <a:t>allons être aurons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3600" b="1" dirty="0" smtClean="0">
                <a:solidFill>
                  <a:srgbClr val="92D050"/>
                </a:solidFill>
              </a:rPr>
              <a:t> allons </a:t>
            </a:r>
            <a:r>
              <a:rPr lang="fr-FR" sz="2000" b="1" dirty="0" smtClean="0">
                <a:solidFill>
                  <a:srgbClr val="92D050"/>
                </a:solidFill>
              </a:rPr>
              <a:t>avoir</a:t>
            </a:r>
          </a:p>
          <a:p>
            <a:r>
              <a:rPr lang="fr-FR" sz="3600" b="1" dirty="0" smtClean="0">
                <a:solidFill>
                  <a:srgbClr val="92D050"/>
                </a:solidFill>
              </a:rPr>
              <a:t>serez</a:t>
            </a:r>
            <a:r>
              <a:rPr lang="fr-FR" sz="4000" b="1" dirty="0" smtClean="0">
                <a:solidFill>
                  <a:srgbClr val="92D050"/>
                </a:solidFill>
              </a:rPr>
              <a:t>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r>
              <a:rPr lang="fr-FR" sz="3600" b="1" dirty="0" smtClean="0">
                <a:solidFill>
                  <a:srgbClr val="92D050"/>
                </a:solidFill>
              </a:rPr>
              <a:t>allez être      aurez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3600" b="1" dirty="0" smtClean="0">
                <a:solidFill>
                  <a:srgbClr val="92D050"/>
                </a:solidFill>
              </a:rPr>
              <a:t> allez avoir</a:t>
            </a:r>
          </a:p>
          <a:p>
            <a:r>
              <a:rPr lang="fr-FR" sz="3600" b="1" dirty="0" smtClean="0">
                <a:solidFill>
                  <a:srgbClr val="92D050"/>
                </a:solidFill>
              </a:rPr>
              <a:t>seront</a:t>
            </a:r>
            <a:r>
              <a:rPr lang="fr-FR" sz="4000" b="1" dirty="0" smtClean="0">
                <a:solidFill>
                  <a:srgbClr val="92D050"/>
                </a:solidFill>
              </a:rPr>
              <a:t>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r>
              <a:rPr lang="fr-FR" sz="3600" b="1" dirty="0" smtClean="0">
                <a:solidFill>
                  <a:srgbClr val="92D050"/>
                </a:solidFill>
              </a:rPr>
              <a:t>vont être    auront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3600" b="1" dirty="0" smtClean="0">
                <a:solidFill>
                  <a:srgbClr val="92D050"/>
                </a:solidFill>
              </a:rPr>
              <a:t> vont avoir</a:t>
            </a:r>
          </a:p>
          <a:p>
            <a:endParaRPr lang="fr-FR" sz="3600" b="1" dirty="0" smtClean="0">
              <a:solidFill>
                <a:srgbClr val="92D050"/>
              </a:solidFill>
            </a:endParaRPr>
          </a:p>
          <a:p>
            <a:endParaRPr lang="fr-FR" sz="3600" b="1" dirty="0" smtClean="0">
              <a:solidFill>
                <a:srgbClr val="92D050"/>
              </a:solidFill>
            </a:endParaRPr>
          </a:p>
          <a:p>
            <a:endParaRPr lang="fr-FR" sz="3600" b="1" dirty="0" smtClean="0">
              <a:solidFill>
                <a:srgbClr val="92D050"/>
              </a:solidFill>
            </a:endParaRPr>
          </a:p>
          <a:p>
            <a:endParaRPr lang="fr-FR" sz="3600" b="1" dirty="0" smtClean="0">
              <a:solidFill>
                <a:srgbClr val="92D050"/>
              </a:solidFill>
            </a:endParaRPr>
          </a:p>
          <a:p>
            <a:endParaRPr lang="fr-FR" sz="3600" dirty="0"/>
          </a:p>
        </p:txBody>
      </p:sp>
      <p:cxnSp>
        <p:nvCxnSpPr>
          <p:cNvPr id="36" name="Connecteur droit 35"/>
          <p:cNvCxnSpPr/>
          <p:nvPr/>
        </p:nvCxnSpPr>
        <p:spPr>
          <a:xfrm>
            <a:off x="5508104" y="1484784"/>
            <a:ext cx="0" cy="496855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5"/>
          <p:cNvGrpSpPr/>
          <p:nvPr/>
        </p:nvGrpSpPr>
        <p:grpSpPr>
          <a:xfrm>
            <a:off x="755576" y="836712"/>
            <a:ext cx="2016224" cy="432048"/>
            <a:chOff x="6300192" y="2564904"/>
            <a:chExt cx="2016224" cy="432048"/>
          </a:xfrm>
        </p:grpSpPr>
        <p:sp>
          <p:nvSpPr>
            <p:cNvPr id="22" name="Flèche droite 21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lèche droite 22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3491880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Il pleur</a:t>
            </a:r>
            <a:r>
              <a:rPr lang="fr-FR" sz="4000" b="1" dirty="0" smtClean="0"/>
              <a:t>e</a:t>
            </a:r>
            <a:endParaRPr lang="fr-FR" sz="4000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11" name="Rectangle 10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vers le bas 11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20" name="Cœur 19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 chant</a:t>
            </a:r>
            <a:r>
              <a:rPr lang="fr-FR" sz="4000" b="1" dirty="0" smtClean="0"/>
              <a:t>e</a:t>
            </a:r>
            <a:endParaRPr lang="fr-FR" sz="4000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13" name="Rectangle 12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lèche vers le bas 13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Rectangle 1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21" name="Cœur 20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3059832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 mang</a:t>
            </a:r>
            <a:r>
              <a:rPr lang="fr-FR" sz="4000" b="1" dirty="0" smtClean="0"/>
              <a:t>e</a:t>
            </a:r>
            <a:endParaRPr lang="fr-FR" sz="40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9" name="Rectangle 8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vers le bas 9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Rectangle 2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24" name="Cœur 23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2" name="Image 11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6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 nag</a:t>
            </a:r>
            <a:r>
              <a:rPr lang="fr-FR" sz="4000" b="1" dirty="0" smtClean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fr-FR" sz="4000" b="1" dirty="0" smtClean="0"/>
              <a:t>ons</a:t>
            </a:r>
            <a:endParaRPr lang="fr-FR" sz="40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9" name="Rectangle 8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vers le bas 9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17" name="Cœur 16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Vous chant</a:t>
            </a:r>
            <a:r>
              <a:rPr lang="fr-FR" sz="4000" b="1" dirty="0" smtClean="0"/>
              <a:t>ez</a:t>
            </a:r>
            <a:endParaRPr lang="fr-FR" sz="4000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13" name="Rectangle 12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lèche vers le bas 13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Rectangle 1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21" name="Cœur 20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3491880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Je mang</a:t>
            </a:r>
            <a:r>
              <a:rPr lang="fr-FR" sz="4000" b="1" dirty="0" smtClean="0"/>
              <a:t>e</a:t>
            </a:r>
            <a:endParaRPr lang="fr-FR" sz="40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9" name="Rectangle 8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vers le bas 9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18" name="Cœur 17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3491880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Je pleur</a:t>
            </a:r>
            <a:r>
              <a:rPr lang="fr-FR" sz="4000" b="1" dirty="0" smtClean="0"/>
              <a:t>e</a:t>
            </a:r>
            <a:endParaRPr lang="fr-FR" sz="40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9" name="Rectangle 8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vers le bas 9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18" name="Cœur 17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3131840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pleur</a:t>
            </a:r>
            <a:r>
              <a:rPr lang="fr-FR" sz="4000" b="1" dirty="0" smtClean="0"/>
              <a:t>ent</a:t>
            </a:r>
            <a:endParaRPr lang="fr-FR" sz="4000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11" name="Rectangle 10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vers le bas 11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20" name="Cœur 19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chant</a:t>
            </a:r>
            <a:r>
              <a:rPr lang="fr-FR" sz="4000" b="1" dirty="0" smtClean="0"/>
              <a:t>ent</a:t>
            </a:r>
            <a:endParaRPr lang="fr-FR" sz="4000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13" name="Rectangle 12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lèche vers le bas 13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Rectangle 1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21" name="Cœur 20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5" name="Image 1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2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3" name="ZoneTexte 12"/>
          <p:cNvSpPr txBox="1"/>
          <p:nvPr/>
        </p:nvSpPr>
        <p:spPr>
          <a:xfrm>
            <a:off x="2987824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Tu nag</a:t>
            </a:r>
            <a:r>
              <a:rPr lang="fr-FR" sz="4000" b="1" dirty="0" smtClean="0"/>
              <a:t>es</a:t>
            </a:r>
            <a:endParaRPr lang="fr-FR" sz="4000" b="1" dirty="0"/>
          </a:p>
        </p:txBody>
      </p:sp>
      <p:grpSp>
        <p:nvGrpSpPr>
          <p:cNvPr id="14" name="Groupe 13"/>
          <p:cNvGrpSpPr/>
          <p:nvPr/>
        </p:nvGrpSpPr>
        <p:grpSpPr>
          <a:xfrm>
            <a:off x="3707904" y="2924944"/>
            <a:ext cx="1800200" cy="1152128"/>
            <a:chOff x="3851920" y="2636912"/>
            <a:chExt cx="1800200" cy="1152128"/>
          </a:xfrm>
        </p:grpSpPr>
        <p:sp>
          <p:nvSpPr>
            <p:cNvPr id="17" name="Rectangle 16"/>
            <p:cNvSpPr/>
            <p:nvPr/>
          </p:nvSpPr>
          <p:spPr>
            <a:xfrm>
              <a:off x="3851920" y="263691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lèche vers le bas 17"/>
            <p:cNvSpPr/>
            <p:nvPr/>
          </p:nvSpPr>
          <p:spPr>
            <a:xfrm>
              <a:off x="4572000" y="2636912"/>
              <a:ext cx="432048" cy="1152128"/>
            </a:xfrm>
            <a:prstGeom prst="down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Rectangle 2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987824" y="4221088"/>
            <a:ext cx="345638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sp>
        <p:nvSpPr>
          <p:cNvPr id="24" name="Cœur 23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pic>
        <p:nvPicPr>
          <p:cNvPr id="15" name="Image 14" descr="Maindroite.gif">
            <a:hlinkClick r:id="" action="ppaction://hlinkshowjump?jump=nextslide">
              <a:snd r:embed="rId6" name="applaus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259632" y="69269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C52F0"/>
                </a:solidFill>
              </a:rPr>
              <a:t>futur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267744" y="2204864"/>
            <a:ext cx="68762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C00000"/>
                </a:solidFill>
              </a:rPr>
              <a:t>Je </a:t>
            </a:r>
            <a:r>
              <a:rPr lang="fr-FR" sz="1000" b="1" dirty="0" smtClean="0">
                <a:solidFill>
                  <a:schemeClr val="bg1"/>
                </a:solidFill>
              </a:rPr>
              <a:t>ou </a:t>
            </a:r>
            <a:r>
              <a:rPr lang="fr-FR" sz="4400" b="1" dirty="0" smtClean="0">
                <a:solidFill>
                  <a:srgbClr val="C00000"/>
                </a:solidFill>
              </a:rPr>
              <a:t>j’</a:t>
            </a:r>
            <a:r>
              <a:rPr lang="fr-FR" sz="4400" b="1" dirty="0" smtClean="0">
                <a:solidFill>
                  <a:schemeClr val="bg1"/>
                </a:solidFill>
              </a:rPr>
              <a:t>   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err="1" smtClean="0"/>
              <a:t>erai</a:t>
            </a:r>
            <a:r>
              <a:rPr lang="fr-FR" sz="4400" b="1" dirty="0" smtClean="0"/>
              <a:t>  </a:t>
            </a:r>
            <a:r>
              <a:rPr lang="fr-FR" sz="1000" b="1" dirty="0" smtClean="0">
                <a:solidFill>
                  <a:schemeClr val="bg1"/>
                </a:solidFill>
              </a:rPr>
              <a:t>ou      </a:t>
            </a:r>
            <a:r>
              <a:rPr lang="fr-FR" sz="4400" b="1" dirty="0" smtClean="0"/>
              <a:t>vais</a:t>
            </a:r>
            <a:r>
              <a:rPr lang="fr-FR" sz="10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>
                <a:solidFill>
                  <a:srgbClr val="92D050"/>
                </a:solidFill>
              </a:rPr>
              <a:t>…..</a:t>
            </a:r>
            <a:r>
              <a:rPr lang="fr-FR" sz="10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/>
              <a:t>er</a:t>
            </a:r>
          </a:p>
          <a:p>
            <a:r>
              <a:rPr lang="fr-FR" sz="4400" b="1" dirty="0" smtClean="0">
                <a:solidFill>
                  <a:srgbClr val="C00000"/>
                </a:solidFill>
              </a:rPr>
              <a:t>tu</a:t>
            </a:r>
            <a:r>
              <a:rPr lang="fr-FR" sz="4400" b="1" dirty="0" smtClean="0">
                <a:solidFill>
                  <a:schemeClr val="bg1"/>
                </a:solidFill>
              </a:rPr>
              <a:t>       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err="1" smtClean="0"/>
              <a:t>eras</a:t>
            </a:r>
            <a:r>
              <a:rPr lang="fr-FR" sz="4400" b="1" dirty="0" smtClean="0"/>
              <a:t>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400" b="1" dirty="0" smtClean="0">
                <a:solidFill>
                  <a:schemeClr val="bg1"/>
                </a:solidFill>
              </a:rPr>
              <a:t>   </a:t>
            </a:r>
            <a:r>
              <a:rPr lang="fr-FR" sz="4400" b="1" dirty="0" smtClean="0"/>
              <a:t>vas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>
                <a:solidFill>
                  <a:srgbClr val="92D050"/>
                </a:solidFill>
              </a:rPr>
              <a:t>…..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/>
              <a:t>er</a:t>
            </a:r>
          </a:p>
          <a:p>
            <a:r>
              <a:rPr lang="fr-FR" sz="4400" b="1" dirty="0" smtClean="0">
                <a:solidFill>
                  <a:srgbClr val="C00000"/>
                </a:solidFill>
              </a:rPr>
              <a:t>il</a:t>
            </a:r>
            <a:r>
              <a:rPr lang="fr-FR" sz="3200" b="1" dirty="0" smtClean="0">
                <a:solidFill>
                  <a:srgbClr val="C00000"/>
                </a:solidFill>
              </a:rPr>
              <a:t>-elle-on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err="1" smtClean="0"/>
              <a:t>era</a:t>
            </a:r>
            <a:r>
              <a:rPr lang="fr-FR" sz="4400" b="1" dirty="0" smtClean="0"/>
              <a:t> </a:t>
            </a:r>
            <a:r>
              <a:rPr lang="fr-FR" sz="1000" b="1" dirty="0" smtClean="0">
                <a:solidFill>
                  <a:schemeClr val="bg1"/>
                </a:solidFill>
              </a:rPr>
              <a:t>ou                    </a:t>
            </a:r>
            <a:r>
              <a:rPr lang="fr-FR" sz="4400" b="1" dirty="0" smtClean="0"/>
              <a:t>va </a:t>
            </a:r>
            <a:r>
              <a:rPr lang="fr-FR" sz="4400" b="1" dirty="0" smtClean="0">
                <a:solidFill>
                  <a:srgbClr val="92D050"/>
                </a:solidFill>
              </a:rPr>
              <a:t>…… </a:t>
            </a:r>
            <a:r>
              <a:rPr lang="fr-FR" sz="4400" b="1" dirty="0" smtClean="0"/>
              <a:t>er</a:t>
            </a:r>
          </a:p>
          <a:p>
            <a:r>
              <a:rPr lang="fr-FR" sz="4400" b="1" dirty="0" smtClean="0">
                <a:solidFill>
                  <a:srgbClr val="C00000"/>
                </a:solidFill>
              </a:rPr>
              <a:t>nous</a:t>
            </a:r>
            <a:r>
              <a:rPr lang="fr-FR" sz="4400" b="1" dirty="0" smtClean="0">
                <a:solidFill>
                  <a:schemeClr val="bg1"/>
                </a:solidFill>
              </a:rPr>
              <a:t>   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err="1" smtClean="0"/>
              <a:t>erons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/>
              <a:t>allons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>
                <a:solidFill>
                  <a:srgbClr val="92D050"/>
                </a:solidFill>
              </a:rPr>
              <a:t>…</a:t>
            </a:r>
            <a:r>
              <a:rPr lang="fr-FR" sz="4400" b="1" dirty="0" smtClean="0"/>
              <a:t>er</a:t>
            </a:r>
          </a:p>
          <a:p>
            <a:r>
              <a:rPr lang="fr-FR" sz="4400" b="1" dirty="0" smtClean="0">
                <a:solidFill>
                  <a:srgbClr val="C00000"/>
                </a:solidFill>
              </a:rPr>
              <a:t>vous</a:t>
            </a:r>
            <a:r>
              <a:rPr lang="fr-FR" sz="4400" b="1" dirty="0" smtClean="0">
                <a:solidFill>
                  <a:schemeClr val="bg1"/>
                </a:solidFill>
              </a:rPr>
              <a:t>   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err="1" smtClean="0"/>
              <a:t>erez</a:t>
            </a:r>
            <a:r>
              <a:rPr lang="fr-FR" sz="4400" b="1" dirty="0" smtClean="0"/>
              <a:t> 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400" b="1" dirty="0" smtClean="0"/>
              <a:t>    allez</a:t>
            </a:r>
            <a:r>
              <a:rPr lang="fr-FR" sz="4400" b="1" dirty="0" smtClean="0">
                <a:solidFill>
                  <a:srgbClr val="92D050"/>
                </a:solidFill>
              </a:rPr>
              <a:t>…..</a:t>
            </a:r>
            <a:r>
              <a:rPr lang="fr-FR" sz="4400" b="1" dirty="0" smtClean="0"/>
              <a:t>er</a:t>
            </a:r>
          </a:p>
          <a:p>
            <a:r>
              <a:rPr lang="fr-FR" sz="4400" b="1" dirty="0" smtClean="0">
                <a:solidFill>
                  <a:srgbClr val="C00000"/>
                </a:solidFill>
              </a:rPr>
              <a:t>ils-</a:t>
            </a:r>
            <a:r>
              <a:rPr lang="fr-FR" sz="3200" b="1" dirty="0" smtClean="0">
                <a:solidFill>
                  <a:srgbClr val="C00000"/>
                </a:solidFill>
              </a:rPr>
              <a:t>elles</a:t>
            </a:r>
            <a:r>
              <a:rPr lang="fr-FR" sz="4400" b="1" dirty="0" smtClean="0">
                <a:solidFill>
                  <a:srgbClr val="C00000"/>
                </a:solidFill>
              </a:rPr>
              <a:t>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err="1" smtClean="0"/>
              <a:t>eront</a:t>
            </a:r>
            <a:r>
              <a:rPr lang="fr-FR" sz="4400" b="1" dirty="0" smtClean="0"/>
              <a:t> 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400" b="1" dirty="0" smtClean="0"/>
              <a:t>  vont</a:t>
            </a:r>
            <a:r>
              <a:rPr lang="fr-FR" sz="4400" b="1" dirty="0" smtClean="0">
                <a:solidFill>
                  <a:srgbClr val="92D050"/>
                </a:solidFill>
              </a:rPr>
              <a:t>…..</a:t>
            </a:r>
            <a:r>
              <a:rPr lang="fr-FR" sz="4400" b="1" dirty="0" smtClean="0"/>
              <a:t>er</a:t>
            </a:r>
          </a:p>
          <a:p>
            <a:endParaRPr lang="fr-FR" sz="4000" b="1" dirty="0" smtClean="0"/>
          </a:p>
          <a:p>
            <a:endParaRPr lang="fr-FR" sz="4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940152" y="620688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92D050"/>
                </a:solidFill>
              </a:rPr>
              <a:t>verbes</a:t>
            </a:r>
            <a:r>
              <a:rPr lang="fr-FR" sz="4000" b="1" dirty="0" smtClean="0">
                <a:solidFill>
                  <a:srgbClr val="FC52F0"/>
                </a:solidFill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</a:rPr>
              <a:t>en</a:t>
            </a:r>
          </a:p>
          <a:p>
            <a:pPr algn="ctr"/>
            <a:r>
              <a:rPr lang="fr-FR" sz="4000" b="1" dirty="0" smtClean="0">
                <a:solidFill>
                  <a:srgbClr val="92D050"/>
                </a:solidFill>
              </a:rPr>
              <a:t>……</a:t>
            </a:r>
            <a:r>
              <a:rPr lang="fr-FR" sz="4000" b="1" dirty="0" smtClean="0"/>
              <a:t>er</a:t>
            </a:r>
            <a:r>
              <a:rPr lang="fr-FR" sz="4000" b="1" dirty="0" smtClean="0">
                <a:solidFill>
                  <a:srgbClr val="FC52F0"/>
                </a:solidFill>
              </a:rPr>
              <a:t> 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347864" y="47667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1</a:t>
            </a:r>
            <a:r>
              <a:rPr lang="fr-FR" sz="2400" b="1" baseline="30000" dirty="0" smtClean="0"/>
              <a:t>er</a:t>
            </a:r>
            <a:r>
              <a:rPr lang="fr-FR" sz="2400" b="1" dirty="0" smtClean="0"/>
              <a:t> groupe</a:t>
            </a:r>
            <a:endParaRPr lang="fr-FR" sz="2400" b="1" dirty="0"/>
          </a:p>
        </p:txBody>
      </p:sp>
      <p:pic>
        <p:nvPicPr>
          <p:cNvPr id="15" name="Picture 4" descr="D:\IMAGES\pronoms et petits mots\ELLE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63688" y="2492896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6" descr="D:\IMAGES\pronoms et petits mots\IL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661248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8" name="Picture 7" descr="D:\IMAGES\pronoms et petits mots\IL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63688" y="5661248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8" descr="D:\IMAGES\pronoms et petits mots\T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140968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" name="Picture 9" descr="D:\IMAGES\pronoms et petits mots\NOUS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27584" y="4005064"/>
            <a:ext cx="216000" cy="216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1" name="Picture 10" descr="D:\IMAGES\pronoms et petits mots\VOUS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5013176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763688" y="3789040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6" name="Picture 5" descr="D:\IMAGES\pronoms et petits mots\JE.BMP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187624" y="3789040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9" name="Picture 9" descr="D:\IMAGES\pronoms et petits mots\NOUS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63688" y="4437112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2" name="Image 31" descr="fleche_06.gif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0800000" flipV="1">
            <a:off x="251520" y="1844824"/>
            <a:ext cx="952500" cy="238125"/>
          </a:xfrm>
          <a:prstGeom prst="rect">
            <a:avLst/>
          </a:prstGeom>
        </p:spPr>
      </p:pic>
      <p:grpSp>
        <p:nvGrpSpPr>
          <p:cNvPr id="24" name="Groupe 5"/>
          <p:cNvGrpSpPr/>
          <p:nvPr/>
        </p:nvGrpSpPr>
        <p:grpSpPr>
          <a:xfrm>
            <a:off x="3851920" y="1052736"/>
            <a:ext cx="2016224" cy="432048"/>
            <a:chOff x="6300192" y="2564904"/>
            <a:chExt cx="2016224" cy="432048"/>
          </a:xfrm>
        </p:grpSpPr>
        <p:sp>
          <p:nvSpPr>
            <p:cNvPr id="27" name="Flèche droite 26"/>
            <p:cNvSpPr/>
            <p:nvPr/>
          </p:nvSpPr>
          <p:spPr>
            <a:xfrm>
              <a:off x="6300192" y="2564904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Flèche droite 27"/>
            <p:cNvSpPr/>
            <p:nvPr/>
          </p:nvSpPr>
          <p:spPr>
            <a:xfrm>
              <a:off x="7308304" y="2564904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3851920" y="1844824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C52F0"/>
                </a:solidFill>
              </a:rPr>
              <a:t>Futur simple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372200" y="1916832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C52F0"/>
                </a:solidFill>
              </a:rPr>
              <a:t>Futur proche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lkod3e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340768"/>
            <a:ext cx="2618981" cy="3367261"/>
          </a:xfrm>
          <a:prstGeom prst="rect">
            <a:avLst/>
          </a:prstGeom>
        </p:spPr>
      </p:pic>
      <p:pic>
        <p:nvPicPr>
          <p:cNvPr id="4" name="Image 3" descr="webmaster_fleches008d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5949280"/>
            <a:ext cx="571500" cy="381000"/>
          </a:xfrm>
          <a:prstGeom prst="rect">
            <a:avLst/>
          </a:prstGeom>
        </p:spPr>
      </p:pic>
      <p:sp>
        <p:nvSpPr>
          <p:cNvPr id="7" name="Bouton d'action : Début 6">
            <a:hlinkClick r:id="" action="ppaction://hlinkshowjump?jump=firstslide" highlightClick="1"/>
          </p:cNvPr>
          <p:cNvSpPr/>
          <p:nvPr/>
        </p:nvSpPr>
        <p:spPr>
          <a:xfrm>
            <a:off x="611560" y="5733256"/>
            <a:ext cx="936104" cy="576064"/>
          </a:xfrm>
          <a:prstGeom prst="actionButtonBeginn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5292080" y="4005064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C52F0"/>
                </a:solidFill>
              </a:rPr>
              <a:t>Imparfait, passé composé…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9" name="Picture 2" descr="D:\IMAGES\pictogrammes\MANGER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203848" y="1412776"/>
            <a:ext cx="100811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004048" y="1412776"/>
            <a:ext cx="108012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203848" y="4797152"/>
            <a:ext cx="2736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C52F0"/>
                </a:solidFill>
              </a:rPr>
              <a:t>Avant</a:t>
            </a:r>
          </a:p>
          <a:p>
            <a:pPr algn="ctr"/>
            <a:r>
              <a:rPr lang="fr-FR" sz="2000" b="1" dirty="0" smtClean="0">
                <a:solidFill>
                  <a:srgbClr val="FC52F0"/>
                </a:solidFill>
              </a:rPr>
              <a:t>Hier</a:t>
            </a:r>
          </a:p>
          <a:p>
            <a:pPr algn="ctr"/>
            <a:r>
              <a:rPr lang="fr-FR" sz="2000" b="1" dirty="0" smtClean="0">
                <a:solidFill>
                  <a:srgbClr val="FC52F0"/>
                </a:solidFill>
              </a:rPr>
              <a:t>Autrefois</a:t>
            </a:r>
          </a:p>
          <a:p>
            <a:pPr algn="ctr"/>
            <a:r>
              <a:rPr lang="fr-FR" sz="2000" b="1" dirty="0" smtClean="0">
                <a:solidFill>
                  <a:srgbClr val="FC52F0"/>
                </a:solidFill>
              </a:rPr>
              <a:t>Il y a …</a:t>
            </a:r>
          </a:p>
          <a:p>
            <a:pPr algn="ctr"/>
            <a:r>
              <a:rPr lang="fr-FR" sz="2000" b="1" dirty="0" smtClean="0">
                <a:solidFill>
                  <a:srgbClr val="FC52F0"/>
                </a:solidFill>
              </a:rPr>
              <a:t>….</a:t>
            </a:r>
            <a:endParaRPr lang="fr-FR" sz="2000" b="1" dirty="0">
              <a:solidFill>
                <a:srgbClr val="FC52F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868144" y="306896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C52F0"/>
                </a:solidFill>
              </a:rPr>
              <a:t>passé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10852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fleche_06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0432" y="6093296"/>
            <a:ext cx="437804" cy="427382"/>
          </a:xfrm>
          <a:prstGeom prst="rect">
            <a:avLst/>
          </a:prstGeom>
        </p:spPr>
      </p:pic>
      <p:grpSp>
        <p:nvGrpSpPr>
          <p:cNvPr id="15" name="Groupe 17"/>
          <p:cNvGrpSpPr/>
          <p:nvPr/>
        </p:nvGrpSpPr>
        <p:grpSpPr>
          <a:xfrm>
            <a:off x="3563888" y="3212976"/>
            <a:ext cx="2016224" cy="432048"/>
            <a:chOff x="1043608" y="2852936"/>
            <a:chExt cx="2016224" cy="432048"/>
          </a:xfrm>
        </p:grpSpPr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lèche droite 17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259632" y="69269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C52F0"/>
                </a:solidFill>
              </a:rPr>
              <a:t>passé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267744" y="2204864"/>
            <a:ext cx="68762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C00000"/>
                </a:solidFill>
              </a:rPr>
              <a:t>Je </a:t>
            </a:r>
            <a:r>
              <a:rPr lang="fr-FR" sz="1000" b="1" dirty="0" smtClean="0">
                <a:solidFill>
                  <a:schemeClr val="bg1"/>
                </a:solidFill>
              </a:rPr>
              <a:t>ou </a:t>
            </a:r>
            <a:r>
              <a:rPr lang="fr-FR" sz="4400" b="1" dirty="0" smtClean="0">
                <a:solidFill>
                  <a:srgbClr val="C00000"/>
                </a:solidFill>
              </a:rPr>
              <a:t>j’</a:t>
            </a:r>
            <a:r>
              <a:rPr lang="fr-FR" sz="4400" b="1" dirty="0" smtClean="0">
                <a:solidFill>
                  <a:schemeClr val="bg1"/>
                </a:solidFill>
              </a:rPr>
              <a:t>   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/>
              <a:t>ais    </a:t>
            </a:r>
            <a:r>
              <a:rPr lang="fr-FR" sz="1000" b="1" dirty="0" smtClean="0">
                <a:solidFill>
                  <a:schemeClr val="bg1"/>
                </a:solidFill>
              </a:rPr>
              <a:t>ou                            </a:t>
            </a:r>
            <a:r>
              <a:rPr lang="fr-FR" sz="4400" b="1" dirty="0" smtClean="0"/>
              <a:t>ai </a:t>
            </a:r>
            <a:r>
              <a:rPr lang="fr-FR" sz="10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>
                <a:solidFill>
                  <a:srgbClr val="92D050"/>
                </a:solidFill>
              </a:rPr>
              <a:t>…..</a:t>
            </a:r>
            <a:r>
              <a:rPr lang="fr-FR" sz="10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/>
              <a:t>é</a:t>
            </a:r>
          </a:p>
          <a:p>
            <a:r>
              <a:rPr lang="fr-FR" sz="4400" b="1" dirty="0" smtClean="0">
                <a:solidFill>
                  <a:srgbClr val="C00000"/>
                </a:solidFill>
              </a:rPr>
              <a:t>tu</a:t>
            </a:r>
            <a:r>
              <a:rPr lang="fr-FR" sz="4400" b="1" dirty="0" smtClean="0">
                <a:solidFill>
                  <a:schemeClr val="bg1"/>
                </a:solidFill>
              </a:rPr>
              <a:t>       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/>
              <a:t>ais   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400" b="1" dirty="0" smtClean="0">
                <a:solidFill>
                  <a:schemeClr val="bg1"/>
                </a:solidFill>
              </a:rPr>
              <a:t>       </a:t>
            </a:r>
            <a:r>
              <a:rPr lang="fr-FR" sz="4400" b="1" dirty="0" smtClean="0"/>
              <a:t>as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>
                <a:solidFill>
                  <a:srgbClr val="92D050"/>
                </a:solidFill>
              </a:rPr>
              <a:t>…..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/>
              <a:t>é</a:t>
            </a:r>
          </a:p>
          <a:p>
            <a:r>
              <a:rPr lang="fr-FR" sz="4400" b="1" dirty="0" smtClean="0">
                <a:solidFill>
                  <a:srgbClr val="C00000"/>
                </a:solidFill>
              </a:rPr>
              <a:t>il</a:t>
            </a:r>
            <a:r>
              <a:rPr lang="fr-FR" sz="3200" b="1" dirty="0" smtClean="0">
                <a:solidFill>
                  <a:srgbClr val="C00000"/>
                </a:solidFill>
              </a:rPr>
              <a:t>-elle-on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/>
              <a:t>ait    </a:t>
            </a:r>
            <a:r>
              <a:rPr lang="fr-FR" sz="1000" b="1" dirty="0" smtClean="0">
                <a:solidFill>
                  <a:schemeClr val="bg1"/>
                </a:solidFill>
              </a:rPr>
              <a:t>ou                                   </a:t>
            </a:r>
            <a:r>
              <a:rPr lang="fr-FR" sz="4400" b="1" dirty="0" smtClean="0"/>
              <a:t>a </a:t>
            </a:r>
            <a:r>
              <a:rPr lang="fr-FR" sz="4400" b="1" dirty="0" smtClean="0">
                <a:solidFill>
                  <a:srgbClr val="92D050"/>
                </a:solidFill>
              </a:rPr>
              <a:t>…… </a:t>
            </a:r>
            <a:r>
              <a:rPr lang="fr-FR" sz="4400" b="1" dirty="0" smtClean="0"/>
              <a:t>é</a:t>
            </a:r>
          </a:p>
          <a:p>
            <a:r>
              <a:rPr lang="fr-FR" sz="4400" b="1" dirty="0" smtClean="0">
                <a:solidFill>
                  <a:srgbClr val="C00000"/>
                </a:solidFill>
              </a:rPr>
              <a:t>nous</a:t>
            </a:r>
            <a:r>
              <a:rPr lang="fr-FR" sz="4400" b="1" dirty="0" smtClean="0">
                <a:solidFill>
                  <a:schemeClr val="bg1"/>
                </a:solidFill>
              </a:rPr>
              <a:t>   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/>
              <a:t>ions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400" b="1" dirty="0" smtClean="0">
                <a:solidFill>
                  <a:schemeClr val="bg1"/>
                </a:solidFill>
              </a:rPr>
              <a:t>   </a:t>
            </a:r>
            <a:r>
              <a:rPr lang="fr-FR" sz="4400" b="1" dirty="0" smtClean="0"/>
              <a:t>avons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>
                <a:solidFill>
                  <a:srgbClr val="92D050"/>
                </a:solidFill>
              </a:rPr>
              <a:t>…</a:t>
            </a:r>
            <a:r>
              <a:rPr lang="fr-FR" sz="4400" b="1" dirty="0" smtClean="0"/>
              <a:t>é</a:t>
            </a:r>
          </a:p>
          <a:p>
            <a:r>
              <a:rPr lang="fr-FR" sz="4400" b="1" dirty="0" smtClean="0">
                <a:solidFill>
                  <a:srgbClr val="C00000"/>
                </a:solidFill>
              </a:rPr>
              <a:t>vous</a:t>
            </a:r>
            <a:r>
              <a:rPr lang="fr-FR" sz="4400" b="1" dirty="0" smtClean="0">
                <a:solidFill>
                  <a:schemeClr val="bg1"/>
                </a:solidFill>
              </a:rPr>
              <a:t>   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err="1" smtClean="0"/>
              <a:t>iez</a:t>
            </a:r>
            <a:r>
              <a:rPr lang="fr-FR" sz="4400" b="1" dirty="0" smtClean="0"/>
              <a:t>   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400" b="1" dirty="0" smtClean="0"/>
              <a:t>    avez </a:t>
            </a:r>
            <a:r>
              <a:rPr lang="fr-FR" sz="4400" b="1" dirty="0" smtClean="0">
                <a:solidFill>
                  <a:srgbClr val="92D050"/>
                </a:solidFill>
              </a:rPr>
              <a:t>…..</a:t>
            </a:r>
            <a:r>
              <a:rPr lang="fr-FR" sz="4400" b="1" dirty="0" smtClean="0"/>
              <a:t>é</a:t>
            </a:r>
          </a:p>
          <a:p>
            <a:r>
              <a:rPr lang="fr-FR" sz="4400" b="1" dirty="0" smtClean="0">
                <a:solidFill>
                  <a:srgbClr val="C00000"/>
                </a:solidFill>
              </a:rPr>
              <a:t>ils-</a:t>
            </a:r>
            <a:r>
              <a:rPr lang="fr-FR" sz="3200" b="1" dirty="0" smtClean="0">
                <a:solidFill>
                  <a:srgbClr val="C00000"/>
                </a:solidFill>
              </a:rPr>
              <a:t>elles</a:t>
            </a:r>
            <a:r>
              <a:rPr lang="fr-FR" sz="4400" b="1" dirty="0" smtClean="0">
                <a:solidFill>
                  <a:srgbClr val="C00000"/>
                </a:solidFill>
              </a:rPr>
              <a:t>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/>
              <a:t>aient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400" b="1" dirty="0" smtClean="0"/>
              <a:t>   ont </a:t>
            </a:r>
            <a:r>
              <a:rPr lang="fr-FR" sz="4400" b="1" dirty="0" smtClean="0">
                <a:solidFill>
                  <a:srgbClr val="92D050"/>
                </a:solidFill>
              </a:rPr>
              <a:t>….. </a:t>
            </a:r>
            <a:r>
              <a:rPr lang="fr-FR" sz="4400" b="1" dirty="0" smtClean="0"/>
              <a:t>é</a:t>
            </a:r>
          </a:p>
          <a:p>
            <a:endParaRPr lang="fr-FR" sz="4000" b="1" dirty="0" smtClean="0"/>
          </a:p>
          <a:p>
            <a:endParaRPr lang="fr-FR" sz="4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940152" y="620688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92D050"/>
                </a:solidFill>
              </a:rPr>
              <a:t>verbes</a:t>
            </a:r>
            <a:r>
              <a:rPr lang="fr-FR" sz="4000" b="1" dirty="0" smtClean="0">
                <a:solidFill>
                  <a:srgbClr val="FC52F0"/>
                </a:solidFill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</a:rPr>
              <a:t>en</a:t>
            </a:r>
          </a:p>
          <a:p>
            <a:pPr algn="ctr"/>
            <a:r>
              <a:rPr lang="fr-FR" sz="4000" b="1" dirty="0" smtClean="0">
                <a:solidFill>
                  <a:srgbClr val="92D050"/>
                </a:solidFill>
              </a:rPr>
              <a:t>……</a:t>
            </a:r>
            <a:r>
              <a:rPr lang="fr-FR" sz="4000" b="1" dirty="0" smtClean="0"/>
              <a:t>er</a:t>
            </a:r>
            <a:r>
              <a:rPr lang="fr-FR" sz="4000" b="1" dirty="0" smtClean="0">
                <a:solidFill>
                  <a:srgbClr val="FC52F0"/>
                </a:solidFill>
              </a:rPr>
              <a:t> 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347864" y="47667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1</a:t>
            </a:r>
            <a:r>
              <a:rPr lang="fr-FR" sz="2400" b="1" baseline="30000" dirty="0" smtClean="0"/>
              <a:t>er</a:t>
            </a:r>
            <a:r>
              <a:rPr lang="fr-FR" sz="2400" b="1" dirty="0" smtClean="0"/>
              <a:t> groupe</a:t>
            </a:r>
            <a:endParaRPr lang="fr-FR" sz="2400" b="1" dirty="0"/>
          </a:p>
        </p:txBody>
      </p:sp>
      <p:pic>
        <p:nvPicPr>
          <p:cNvPr id="15" name="Picture 4" descr="D:\IMAGES\pronoms et petits mots\ELLE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63688" y="2492896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6" descr="D:\IMAGES\pronoms et petits mots\IL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661248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8" name="Picture 7" descr="D:\IMAGES\pronoms et petits mots\IL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63688" y="5661248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8" descr="D:\IMAGES\pronoms et petits mots\T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140968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" name="Picture 9" descr="D:\IMAGES\pronoms et petits mots\NOUS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27584" y="4005064"/>
            <a:ext cx="216000" cy="216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1" name="Picture 10" descr="D:\IMAGES\pronoms et petits mots\VOUS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5013176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763688" y="3789040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6" name="Picture 5" descr="D:\IMAGES\pronoms et petits mots\JE.BMP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187624" y="3789040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9" name="Picture 9" descr="D:\IMAGES\pronoms et petits mots\NOUS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63688" y="4437112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2" name="Image 31" descr="fleche_06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V="1">
            <a:off x="8028384" y="6381328"/>
            <a:ext cx="952500" cy="238125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3851920" y="1844824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C52F0"/>
                </a:solidFill>
              </a:rPr>
              <a:t>imparfait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372200" y="1916832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C52F0"/>
                </a:solidFill>
              </a:rPr>
              <a:t>Passé composé</a:t>
            </a:r>
            <a:endParaRPr lang="fr-FR" sz="1400" b="1" dirty="0">
              <a:solidFill>
                <a:schemeClr val="bg1"/>
              </a:solidFill>
            </a:endParaRPr>
          </a:p>
        </p:txBody>
      </p:sp>
      <p:grpSp>
        <p:nvGrpSpPr>
          <p:cNvPr id="2" name="Groupe 21"/>
          <p:cNvGrpSpPr/>
          <p:nvPr/>
        </p:nvGrpSpPr>
        <p:grpSpPr>
          <a:xfrm>
            <a:off x="3779912" y="980728"/>
            <a:ext cx="2016224" cy="432048"/>
            <a:chOff x="1043608" y="2852936"/>
            <a:chExt cx="2016224" cy="432048"/>
          </a:xfrm>
        </p:grpSpPr>
        <p:sp>
          <p:nvSpPr>
            <p:cNvPr id="23" name="Flèche droite 22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lèche droite 23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3275856" y="4509120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</a:t>
            </a:r>
            <a:r>
              <a:rPr lang="fr-FR" sz="4000" b="1" dirty="0" smtClean="0"/>
              <a:t>ont</a:t>
            </a:r>
            <a:r>
              <a:rPr lang="fr-FR" sz="4000" b="1" dirty="0" smtClean="0">
                <a:solidFill>
                  <a:schemeClr val="bg1"/>
                </a:solidFill>
              </a:rPr>
              <a:t> mang</a:t>
            </a:r>
            <a:r>
              <a:rPr lang="fr-FR" sz="4000" b="1" dirty="0" smtClean="0"/>
              <a:t>é</a:t>
            </a:r>
          </a:p>
          <a:p>
            <a:endParaRPr lang="fr-FR" sz="4000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3" name="Flèche droite 12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lèche droite 13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3347864" y="522920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mang</a:t>
            </a:r>
            <a:r>
              <a:rPr lang="fr-FR" sz="4000" b="1" dirty="0" smtClean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fr-FR" sz="4000" b="1" dirty="0" smtClean="0"/>
              <a:t>aient</a:t>
            </a:r>
            <a:endParaRPr lang="fr-FR" sz="4000" b="1" dirty="0"/>
          </a:p>
        </p:txBody>
      </p:sp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987824" y="4221088"/>
            <a:ext cx="396044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1" name="Image 10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6" name="Cœur 15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2411760" y="4293096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 </a:t>
            </a:r>
            <a:r>
              <a:rPr lang="fr-FR" sz="4000" b="1" dirty="0" smtClean="0"/>
              <a:t>avons</a:t>
            </a:r>
            <a:r>
              <a:rPr lang="fr-FR" sz="4000" b="1" dirty="0" smtClean="0">
                <a:solidFill>
                  <a:schemeClr val="bg1"/>
                </a:solidFill>
              </a:rPr>
              <a:t> chant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 chant</a:t>
            </a:r>
            <a:r>
              <a:rPr lang="fr-FR" sz="4000" b="1" dirty="0" smtClean="0"/>
              <a:t>ions</a:t>
            </a:r>
            <a:endParaRPr lang="fr-FR" sz="4000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5" name="Flèche droite 14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3491880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Elle </a:t>
            </a:r>
            <a:r>
              <a:rPr lang="fr-FR" sz="4000" b="1" dirty="0" smtClean="0"/>
              <a:t>a </a:t>
            </a:r>
            <a:r>
              <a:rPr lang="fr-FR" sz="4000" b="1" dirty="0" smtClean="0">
                <a:solidFill>
                  <a:schemeClr val="bg1"/>
                </a:solidFill>
              </a:rPr>
              <a:t>pleur</a:t>
            </a:r>
            <a:r>
              <a:rPr lang="fr-FR" sz="4000" b="1" dirty="0" smtClean="0"/>
              <a:t>é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Elle pleur</a:t>
            </a:r>
            <a:r>
              <a:rPr lang="fr-FR" sz="4000" b="1" dirty="0" smtClean="0"/>
              <a:t>ait</a:t>
            </a:r>
            <a:endParaRPr lang="fr-FR" sz="4000" b="1" dirty="0"/>
          </a:p>
        </p:txBody>
      </p:sp>
      <p:grpSp>
        <p:nvGrpSpPr>
          <p:cNvPr id="13" name="Groupe 12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4" name="Flèche droite 13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lèche droite 14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2" name="Image 11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6" name="Cœur 15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J’</a:t>
            </a:r>
            <a:r>
              <a:rPr lang="fr-FR" sz="4000" b="1" dirty="0" smtClean="0"/>
              <a:t>ai</a:t>
            </a:r>
            <a:r>
              <a:rPr lang="fr-FR" sz="4000" b="1" dirty="0" smtClean="0">
                <a:solidFill>
                  <a:schemeClr val="bg1"/>
                </a:solidFill>
              </a:rPr>
              <a:t> nag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Je nag</a:t>
            </a:r>
            <a:r>
              <a:rPr lang="fr-F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fr-FR" sz="4000" b="1" dirty="0" smtClean="0"/>
              <a:t>ais</a:t>
            </a:r>
            <a:endParaRPr lang="fr-FR" sz="4000" b="1" dirty="0"/>
          </a:p>
        </p:txBody>
      </p:sp>
      <p:grpSp>
        <p:nvGrpSpPr>
          <p:cNvPr id="14" name="Groupe 13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5" name="Flèche droite 14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2" name="Image 11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3" name="Cœur 12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Tu </a:t>
            </a:r>
            <a:r>
              <a:rPr lang="fr-FR" sz="4000" b="1" dirty="0" smtClean="0"/>
              <a:t>as</a:t>
            </a:r>
            <a:r>
              <a:rPr lang="fr-FR" sz="4000" b="1" dirty="0" smtClean="0">
                <a:solidFill>
                  <a:schemeClr val="bg1"/>
                </a:solidFill>
              </a:rPr>
              <a:t> chant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Tu chant</a:t>
            </a:r>
            <a:r>
              <a:rPr lang="fr-FR" sz="4000" b="1" dirty="0" smtClean="0"/>
              <a:t>ais</a:t>
            </a:r>
            <a:endParaRPr lang="fr-FR" sz="4000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5" name="Flèche droite 14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2771800" y="4293096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 </a:t>
            </a:r>
            <a:r>
              <a:rPr lang="fr-FR" sz="4000" b="1" dirty="0" smtClean="0"/>
              <a:t>avons </a:t>
            </a:r>
            <a:r>
              <a:rPr lang="fr-FR" sz="4000" b="1" dirty="0" smtClean="0">
                <a:solidFill>
                  <a:schemeClr val="bg1"/>
                </a:solidFill>
              </a:rPr>
              <a:t>mang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 mang</a:t>
            </a:r>
            <a:r>
              <a:rPr lang="fr-FR" sz="4000" b="1" dirty="0" smtClean="0"/>
              <a:t>ions</a:t>
            </a:r>
            <a:endParaRPr lang="fr-FR" sz="4000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5" name="Flèche droite 14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627784" y="4221088"/>
            <a:ext cx="4608512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0" name="Image 9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1" name="Cœur 10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2987824" y="4293096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 </a:t>
            </a:r>
            <a:r>
              <a:rPr lang="fr-FR" sz="4000" b="1" dirty="0" smtClean="0"/>
              <a:t>a </a:t>
            </a:r>
            <a:r>
              <a:rPr lang="fr-FR" sz="4000" b="1" dirty="0" smtClean="0">
                <a:solidFill>
                  <a:schemeClr val="bg1"/>
                </a:solidFill>
              </a:rPr>
              <a:t>nag</a:t>
            </a:r>
            <a:r>
              <a:rPr lang="fr-FR" sz="4000" b="1" dirty="0" smtClean="0"/>
              <a:t>é</a:t>
            </a:r>
          </a:p>
          <a:p>
            <a:pPr algn="ctr"/>
            <a:endParaRPr lang="fr-FR" sz="4000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5" name="Flèche droite 14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613327" y="4941168"/>
            <a:ext cx="21460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4000" b="1" dirty="0" smtClean="0">
                <a:solidFill>
                  <a:prstClr val="white"/>
                </a:solidFill>
              </a:rPr>
              <a:t>Il nag</a:t>
            </a:r>
            <a:r>
              <a:rPr lang="fr-F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fr-FR" sz="4000" b="1" dirty="0" smtClean="0"/>
              <a:t>ait</a:t>
            </a:r>
            <a:endParaRPr lang="fr-FR" sz="4000" b="1" dirty="0"/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259632" y="69269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C52F0"/>
                </a:solidFill>
              </a:rPr>
              <a:t>passé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267744" y="2204864"/>
            <a:ext cx="68762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C00000"/>
                </a:solidFill>
              </a:rPr>
              <a:t>Je </a:t>
            </a:r>
            <a:r>
              <a:rPr lang="fr-FR" sz="1000" b="1" dirty="0" smtClean="0">
                <a:solidFill>
                  <a:schemeClr val="bg1"/>
                </a:solidFill>
              </a:rPr>
              <a:t>ou </a:t>
            </a:r>
            <a:r>
              <a:rPr lang="fr-FR" sz="4400" b="1" dirty="0" smtClean="0">
                <a:solidFill>
                  <a:srgbClr val="C00000"/>
                </a:solidFill>
              </a:rPr>
              <a:t>j’</a:t>
            </a:r>
            <a:r>
              <a:rPr lang="fr-FR" sz="4400" b="1" dirty="0" smtClean="0">
                <a:solidFill>
                  <a:schemeClr val="bg1"/>
                </a:solidFill>
              </a:rPr>
              <a:t>   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/>
              <a:t>ais    </a:t>
            </a:r>
            <a:r>
              <a:rPr lang="fr-FR" sz="1000" b="1" dirty="0" smtClean="0">
                <a:solidFill>
                  <a:schemeClr val="bg1"/>
                </a:solidFill>
              </a:rPr>
              <a:t>ou                            </a:t>
            </a:r>
            <a:r>
              <a:rPr lang="fr-FR" sz="4400" b="1" dirty="0" smtClean="0"/>
              <a:t>ai </a:t>
            </a:r>
            <a:r>
              <a:rPr lang="fr-FR" sz="10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>
                <a:solidFill>
                  <a:srgbClr val="92D050"/>
                </a:solidFill>
              </a:rPr>
              <a:t>…..</a:t>
            </a:r>
            <a:r>
              <a:rPr lang="fr-FR" sz="10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/>
              <a:t>é</a:t>
            </a:r>
          </a:p>
          <a:p>
            <a:r>
              <a:rPr lang="fr-FR" sz="4400" b="1" dirty="0" smtClean="0">
                <a:solidFill>
                  <a:srgbClr val="C00000"/>
                </a:solidFill>
              </a:rPr>
              <a:t>tu</a:t>
            </a:r>
            <a:r>
              <a:rPr lang="fr-FR" sz="4400" b="1" dirty="0" smtClean="0">
                <a:solidFill>
                  <a:schemeClr val="bg1"/>
                </a:solidFill>
              </a:rPr>
              <a:t>       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/>
              <a:t>ais   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400" b="1" dirty="0" smtClean="0">
                <a:solidFill>
                  <a:schemeClr val="bg1"/>
                </a:solidFill>
              </a:rPr>
              <a:t>       </a:t>
            </a:r>
            <a:r>
              <a:rPr lang="fr-FR" sz="4400" b="1" dirty="0" smtClean="0"/>
              <a:t>as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>
                <a:solidFill>
                  <a:srgbClr val="92D050"/>
                </a:solidFill>
              </a:rPr>
              <a:t>…..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/>
              <a:t>é</a:t>
            </a:r>
          </a:p>
          <a:p>
            <a:r>
              <a:rPr lang="fr-FR" sz="4400" b="1" dirty="0" smtClean="0">
                <a:solidFill>
                  <a:srgbClr val="C00000"/>
                </a:solidFill>
              </a:rPr>
              <a:t>il</a:t>
            </a:r>
            <a:r>
              <a:rPr lang="fr-FR" sz="3200" b="1" dirty="0" smtClean="0">
                <a:solidFill>
                  <a:srgbClr val="C00000"/>
                </a:solidFill>
              </a:rPr>
              <a:t>-elle-on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/>
              <a:t>ait    </a:t>
            </a:r>
            <a:r>
              <a:rPr lang="fr-FR" sz="1000" b="1" dirty="0" smtClean="0">
                <a:solidFill>
                  <a:schemeClr val="bg1"/>
                </a:solidFill>
              </a:rPr>
              <a:t>ou                                   </a:t>
            </a:r>
            <a:r>
              <a:rPr lang="fr-FR" sz="4400" b="1" dirty="0" smtClean="0"/>
              <a:t>a </a:t>
            </a:r>
            <a:r>
              <a:rPr lang="fr-FR" sz="4400" b="1" dirty="0" smtClean="0">
                <a:solidFill>
                  <a:srgbClr val="92D050"/>
                </a:solidFill>
              </a:rPr>
              <a:t>…… </a:t>
            </a:r>
            <a:r>
              <a:rPr lang="fr-FR" sz="4400" b="1" dirty="0" smtClean="0"/>
              <a:t>é</a:t>
            </a:r>
          </a:p>
          <a:p>
            <a:r>
              <a:rPr lang="fr-FR" sz="4400" b="1" dirty="0" smtClean="0">
                <a:solidFill>
                  <a:srgbClr val="C00000"/>
                </a:solidFill>
              </a:rPr>
              <a:t>nous</a:t>
            </a:r>
            <a:r>
              <a:rPr lang="fr-FR" sz="4400" b="1" dirty="0" smtClean="0">
                <a:solidFill>
                  <a:schemeClr val="bg1"/>
                </a:solidFill>
              </a:rPr>
              <a:t>   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/>
              <a:t>ions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400" b="1" dirty="0" smtClean="0">
                <a:solidFill>
                  <a:schemeClr val="bg1"/>
                </a:solidFill>
              </a:rPr>
              <a:t>   </a:t>
            </a:r>
            <a:r>
              <a:rPr lang="fr-FR" sz="4400" b="1" dirty="0" smtClean="0"/>
              <a:t>avons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>
                <a:solidFill>
                  <a:srgbClr val="92D050"/>
                </a:solidFill>
              </a:rPr>
              <a:t>…</a:t>
            </a:r>
            <a:r>
              <a:rPr lang="fr-FR" sz="4400" b="1" dirty="0" smtClean="0"/>
              <a:t>é</a:t>
            </a:r>
          </a:p>
          <a:p>
            <a:r>
              <a:rPr lang="fr-FR" sz="4400" b="1" dirty="0" smtClean="0">
                <a:solidFill>
                  <a:srgbClr val="C00000"/>
                </a:solidFill>
              </a:rPr>
              <a:t>vous</a:t>
            </a:r>
            <a:r>
              <a:rPr lang="fr-FR" sz="4400" b="1" dirty="0" smtClean="0">
                <a:solidFill>
                  <a:schemeClr val="bg1"/>
                </a:solidFill>
              </a:rPr>
              <a:t>   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err="1" smtClean="0"/>
              <a:t>iez</a:t>
            </a:r>
            <a:r>
              <a:rPr lang="fr-FR" sz="4400" b="1" dirty="0" smtClean="0"/>
              <a:t>   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400" b="1" dirty="0" smtClean="0"/>
              <a:t>    avez </a:t>
            </a:r>
            <a:r>
              <a:rPr lang="fr-FR" sz="4400" b="1" dirty="0" smtClean="0">
                <a:solidFill>
                  <a:srgbClr val="92D050"/>
                </a:solidFill>
              </a:rPr>
              <a:t>…..</a:t>
            </a:r>
            <a:r>
              <a:rPr lang="fr-FR" sz="4400" b="1" dirty="0" smtClean="0"/>
              <a:t>é</a:t>
            </a:r>
          </a:p>
          <a:p>
            <a:r>
              <a:rPr lang="fr-FR" sz="4400" b="1" dirty="0" smtClean="0">
                <a:solidFill>
                  <a:srgbClr val="C00000"/>
                </a:solidFill>
              </a:rPr>
              <a:t>ils-</a:t>
            </a:r>
            <a:r>
              <a:rPr lang="fr-FR" sz="3200" b="1" dirty="0" smtClean="0">
                <a:solidFill>
                  <a:srgbClr val="C00000"/>
                </a:solidFill>
              </a:rPr>
              <a:t>elles</a:t>
            </a:r>
            <a:r>
              <a:rPr lang="fr-FR" sz="4400" b="1" dirty="0" smtClean="0">
                <a:solidFill>
                  <a:srgbClr val="C00000"/>
                </a:solidFill>
              </a:rPr>
              <a:t> </a:t>
            </a:r>
            <a:r>
              <a:rPr lang="fr-FR" sz="4400" b="1" dirty="0" smtClean="0">
                <a:solidFill>
                  <a:srgbClr val="92D050"/>
                </a:solidFill>
              </a:rPr>
              <a:t>……</a:t>
            </a:r>
            <a:r>
              <a:rPr lang="fr-FR" sz="4400" b="1" dirty="0" smtClean="0">
                <a:solidFill>
                  <a:schemeClr val="bg1"/>
                </a:solidFill>
              </a:rPr>
              <a:t> </a:t>
            </a:r>
            <a:r>
              <a:rPr lang="fr-FR" sz="4400" b="1" dirty="0" smtClean="0"/>
              <a:t>aient </a:t>
            </a:r>
            <a:r>
              <a:rPr lang="fr-FR" sz="1000" b="1" dirty="0" smtClean="0">
                <a:solidFill>
                  <a:schemeClr val="bg1"/>
                </a:solidFill>
              </a:rPr>
              <a:t>ou</a:t>
            </a:r>
            <a:r>
              <a:rPr lang="fr-FR" sz="4400" b="1" dirty="0" smtClean="0"/>
              <a:t>   ont </a:t>
            </a:r>
            <a:r>
              <a:rPr lang="fr-FR" sz="4400" b="1" dirty="0" smtClean="0">
                <a:solidFill>
                  <a:srgbClr val="92D050"/>
                </a:solidFill>
              </a:rPr>
              <a:t>….. </a:t>
            </a:r>
            <a:r>
              <a:rPr lang="fr-FR" sz="4400" b="1" dirty="0" smtClean="0"/>
              <a:t>é</a:t>
            </a:r>
          </a:p>
          <a:p>
            <a:endParaRPr lang="fr-FR" sz="4000" b="1" dirty="0" smtClean="0"/>
          </a:p>
          <a:p>
            <a:endParaRPr lang="fr-FR" sz="4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940152" y="620688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92D050"/>
                </a:solidFill>
              </a:rPr>
              <a:t>verbes</a:t>
            </a:r>
            <a:r>
              <a:rPr lang="fr-FR" sz="4000" b="1" dirty="0" smtClean="0">
                <a:solidFill>
                  <a:srgbClr val="FC52F0"/>
                </a:solidFill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</a:rPr>
              <a:t>en</a:t>
            </a:r>
          </a:p>
          <a:p>
            <a:pPr algn="ctr"/>
            <a:r>
              <a:rPr lang="fr-FR" sz="4000" b="1" dirty="0" smtClean="0">
                <a:solidFill>
                  <a:srgbClr val="92D050"/>
                </a:solidFill>
              </a:rPr>
              <a:t>……</a:t>
            </a:r>
            <a:r>
              <a:rPr lang="fr-FR" sz="4000" b="1" dirty="0" smtClean="0"/>
              <a:t>er</a:t>
            </a:r>
            <a:r>
              <a:rPr lang="fr-FR" sz="4000" b="1" dirty="0" smtClean="0">
                <a:solidFill>
                  <a:srgbClr val="FC52F0"/>
                </a:solidFill>
              </a:rPr>
              <a:t> 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347864" y="47667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1</a:t>
            </a:r>
            <a:r>
              <a:rPr lang="fr-FR" sz="2400" b="1" baseline="30000" dirty="0" smtClean="0"/>
              <a:t>er</a:t>
            </a:r>
            <a:r>
              <a:rPr lang="fr-FR" sz="2400" b="1" dirty="0" smtClean="0"/>
              <a:t> groupe</a:t>
            </a:r>
            <a:endParaRPr lang="fr-FR" sz="2400" b="1" dirty="0"/>
          </a:p>
        </p:txBody>
      </p:sp>
      <p:pic>
        <p:nvPicPr>
          <p:cNvPr id="15" name="Picture 4" descr="D:\IMAGES\pronoms et petits mots\ELLE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63688" y="2492896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6" descr="D:\IMAGES\pronoms et petits mots\IL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661248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8" name="Picture 7" descr="D:\IMAGES\pronoms et petits mots\IL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63688" y="5661248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8" descr="D:\IMAGES\pronoms et petits mots\T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140968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" name="Picture 9" descr="D:\IMAGES\pronoms et petits mots\NOUS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27584" y="4005064"/>
            <a:ext cx="216000" cy="216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1" name="Picture 10" descr="D:\IMAGES\pronoms et petits mots\VOUS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5013176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763688" y="3789040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6" name="Picture 5" descr="D:\IMAGES\pronoms et petits mots\JE.BMP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187624" y="3789040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9" name="Picture 9" descr="D:\IMAGES\pronoms et petits mots\NOUS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63688" y="4437112"/>
            <a:ext cx="432000" cy="432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2" name="Image 31" descr="fleche_06.gif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0800000" flipV="1">
            <a:off x="251520" y="1844824"/>
            <a:ext cx="952500" cy="238125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3851920" y="1844824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C52F0"/>
                </a:solidFill>
              </a:rPr>
              <a:t>imparfait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372200" y="1916832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C52F0"/>
                </a:solidFill>
              </a:rPr>
              <a:t>Passé composé</a:t>
            </a:r>
            <a:endParaRPr lang="fr-FR" sz="1400" b="1" dirty="0">
              <a:solidFill>
                <a:schemeClr val="bg1"/>
              </a:solidFill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3779912" y="980728"/>
            <a:ext cx="2016224" cy="432048"/>
            <a:chOff x="1043608" y="2852936"/>
            <a:chExt cx="2016224" cy="432048"/>
          </a:xfrm>
        </p:grpSpPr>
        <p:sp>
          <p:nvSpPr>
            <p:cNvPr id="23" name="Flèche droite 22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lèche droite 23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2771800" y="4293096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 </a:t>
            </a:r>
            <a:r>
              <a:rPr lang="fr-FR" sz="4000" b="1" dirty="0" smtClean="0"/>
              <a:t>a</a:t>
            </a:r>
            <a:r>
              <a:rPr lang="fr-FR" sz="4000" b="1" dirty="0" smtClean="0">
                <a:solidFill>
                  <a:schemeClr val="bg1"/>
                </a:solidFill>
              </a:rPr>
              <a:t> mang</a:t>
            </a:r>
            <a:r>
              <a:rPr lang="fr-FR" sz="4000" b="1" dirty="0" smtClean="0"/>
              <a:t>é</a:t>
            </a:r>
          </a:p>
          <a:p>
            <a:pPr algn="ctr"/>
            <a:endParaRPr lang="fr-FR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3563888" y="4869160"/>
            <a:ext cx="25628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prstClr val="white"/>
                </a:solidFill>
              </a:rPr>
              <a:t>Il mang</a:t>
            </a:r>
            <a:r>
              <a:rPr lang="fr-F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fr-FR" sz="4000" b="1" dirty="0" smtClean="0"/>
              <a:t>ait</a:t>
            </a:r>
            <a:endParaRPr lang="fr-FR" dirty="0"/>
          </a:p>
        </p:txBody>
      </p:sp>
      <p:grpSp>
        <p:nvGrpSpPr>
          <p:cNvPr id="15" name="Groupe 14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lèche droite 19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1" name="Image 10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3" name="Cœur 12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2915816" y="4293096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Vous </a:t>
            </a:r>
            <a:r>
              <a:rPr lang="fr-FR" sz="4000" b="1" dirty="0" smtClean="0"/>
              <a:t>avez</a:t>
            </a:r>
            <a:r>
              <a:rPr lang="fr-FR" sz="4000" b="1" dirty="0" smtClean="0">
                <a:solidFill>
                  <a:schemeClr val="bg1"/>
                </a:solidFill>
              </a:rPr>
              <a:t> pleur</a:t>
            </a:r>
            <a:r>
              <a:rPr lang="fr-FR" sz="4000" b="1" dirty="0" smtClean="0"/>
              <a:t>é</a:t>
            </a:r>
          </a:p>
          <a:p>
            <a:endParaRPr lang="fr-FR" sz="4000" b="1" dirty="0"/>
          </a:p>
        </p:txBody>
      </p:sp>
      <p:sp>
        <p:nvSpPr>
          <p:cNvPr id="13" name="Rectangle 12"/>
          <p:cNvSpPr/>
          <p:nvPr/>
        </p:nvSpPr>
        <p:spPr>
          <a:xfrm>
            <a:off x="3203848" y="4869160"/>
            <a:ext cx="3038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prstClr val="white"/>
                </a:solidFill>
              </a:rPr>
              <a:t>Vous pleur</a:t>
            </a:r>
            <a:r>
              <a:rPr lang="fr-FR" sz="4000" b="1" dirty="0" smtClean="0"/>
              <a:t>iez</a:t>
            </a:r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5" name="Flèche droite 14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2" name="Image 11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7" name="Cœur 16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2699792" y="429309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</a:t>
            </a:r>
            <a:r>
              <a:rPr lang="fr-FR" sz="4000" b="1" dirty="0" smtClean="0"/>
              <a:t>ont </a:t>
            </a:r>
            <a:r>
              <a:rPr lang="fr-FR" sz="4000" b="1" dirty="0" smtClean="0">
                <a:solidFill>
                  <a:schemeClr val="bg1"/>
                </a:solidFill>
              </a:rPr>
              <a:t>mang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mang</a:t>
            </a:r>
            <a:r>
              <a:rPr lang="fr-F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fr-FR" sz="4000" b="1" dirty="0" smtClean="0"/>
              <a:t>aient</a:t>
            </a:r>
            <a:endParaRPr lang="fr-FR" sz="4000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5" name="Flèche droite 14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0" name="Image 9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1" name="Cœur 10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3059832" y="4221088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J’</a:t>
            </a:r>
            <a:r>
              <a:rPr lang="fr-FR" sz="4000" b="1" dirty="0" smtClean="0"/>
              <a:t>ai</a:t>
            </a:r>
            <a:r>
              <a:rPr lang="fr-FR" sz="4000" b="1" dirty="0" smtClean="0">
                <a:solidFill>
                  <a:schemeClr val="bg1"/>
                </a:solidFill>
              </a:rPr>
              <a:t> chant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Je chant</a:t>
            </a:r>
            <a:r>
              <a:rPr lang="fr-FR" sz="4000" b="1" dirty="0" smtClean="0"/>
              <a:t>ais</a:t>
            </a:r>
            <a:endParaRPr lang="fr-FR" sz="4000" b="1" dirty="0"/>
          </a:p>
        </p:txBody>
      </p:sp>
      <p:grpSp>
        <p:nvGrpSpPr>
          <p:cNvPr id="13" name="Groupe 12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4" name="Flèche droite 13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lèche droite 14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2" name="Image 11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6" name="Cœur 15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6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</a:t>
            </a:r>
            <a:r>
              <a:rPr lang="fr-FR" sz="4000" b="1" dirty="0" smtClean="0"/>
              <a:t>ont</a:t>
            </a:r>
            <a:r>
              <a:rPr lang="fr-FR" sz="4000" b="1" dirty="0" smtClean="0">
                <a:solidFill>
                  <a:schemeClr val="bg1"/>
                </a:solidFill>
              </a:rPr>
              <a:t> nag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nag</a:t>
            </a:r>
            <a:r>
              <a:rPr lang="fr-F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fr-FR" sz="4000" b="1" dirty="0" smtClean="0"/>
              <a:t>aient</a:t>
            </a:r>
            <a:endParaRPr lang="fr-FR" sz="4000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5" name="Flèche droite 14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0" name="Image 9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1" name="Cœur 10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</a:t>
            </a:r>
            <a:r>
              <a:rPr lang="fr-FR" sz="4000" b="1" dirty="0" smtClean="0"/>
              <a:t>ont</a:t>
            </a:r>
            <a:r>
              <a:rPr lang="fr-FR" sz="4000" b="1" dirty="0" smtClean="0">
                <a:solidFill>
                  <a:schemeClr val="bg1"/>
                </a:solidFill>
              </a:rPr>
              <a:t> chant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chant</a:t>
            </a:r>
            <a:r>
              <a:rPr lang="fr-FR" sz="4000" b="1" dirty="0" smtClean="0"/>
              <a:t>aient</a:t>
            </a:r>
            <a:endParaRPr lang="fr-FR" sz="4000" b="1" dirty="0"/>
          </a:p>
        </p:txBody>
      </p:sp>
      <p:grpSp>
        <p:nvGrpSpPr>
          <p:cNvPr id="15" name="Groupe 14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lèche droite 16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2" name="Image 11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3" name="Cœur 12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2843808" y="429309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Nous </a:t>
            </a:r>
            <a:r>
              <a:rPr lang="fr-FR" sz="4000" b="1" dirty="0" smtClean="0"/>
              <a:t>avons</a:t>
            </a:r>
            <a:r>
              <a:rPr lang="fr-FR" sz="4000" b="1" dirty="0" smtClean="0">
                <a:solidFill>
                  <a:schemeClr val="bg1"/>
                </a:solidFill>
              </a:rPr>
              <a:t> pleur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 pleur</a:t>
            </a:r>
            <a:r>
              <a:rPr lang="fr-FR" sz="4000" b="1" dirty="0" smtClean="0"/>
              <a:t>ions</a:t>
            </a:r>
            <a:endParaRPr lang="fr-FR" sz="4000" b="1" dirty="0"/>
          </a:p>
        </p:txBody>
      </p:sp>
      <p:grpSp>
        <p:nvGrpSpPr>
          <p:cNvPr id="13" name="Groupe 12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5" name="Flèche droite 14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2" name="Image 11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5" name="ZoneTexte 14"/>
          <p:cNvSpPr txBox="1"/>
          <p:nvPr/>
        </p:nvSpPr>
        <p:spPr>
          <a:xfrm>
            <a:off x="2699792" y="429309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Tu </a:t>
            </a:r>
            <a:r>
              <a:rPr lang="fr-FR" sz="4000" b="1" dirty="0" smtClean="0"/>
              <a:t>as</a:t>
            </a:r>
            <a:r>
              <a:rPr lang="fr-FR" sz="4000" b="1" dirty="0" smtClean="0">
                <a:solidFill>
                  <a:schemeClr val="bg1"/>
                </a:solidFill>
              </a:rPr>
              <a:t> mang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Tu mang</a:t>
            </a:r>
            <a:r>
              <a:rPr lang="fr-F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fr-FR" sz="4000" b="1" dirty="0" smtClean="0"/>
              <a:t>ais</a:t>
            </a:r>
            <a:endParaRPr lang="fr-FR" sz="4000" b="1" dirty="0"/>
          </a:p>
        </p:txBody>
      </p:sp>
      <p:grpSp>
        <p:nvGrpSpPr>
          <p:cNvPr id="16" name="Groupe 15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9" name="Flèche droite 18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lèche droite 19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0" name="Image 9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1" name="Cœur 10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2987824" y="4293096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</a:t>
            </a:r>
            <a:r>
              <a:rPr lang="fr-FR" sz="4000" b="1" dirty="0" smtClean="0"/>
              <a:t>ont </a:t>
            </a:r>
            <a:r>
              <a:rPr lang="fr-FR" sz="4000" b="1" dirty="0" smtClean="0">
                <a:solidFill>
                  <a:schemeClr val="bg1"/>
                </a:solidFill>
              </a:rPr>
              <a:t>pleur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Elles pleur</a:t>
            </a:r>
            <a:r>
              <a:rPr lang="fr-FR" sz="4000" b="1" dirty="0" smtClean="0"/>
              <a:t>aient</a:t>
            </a:r>
            <a:endParaRPr lang="fr-FR" sz="4000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5" name="Flèche droite 14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 </a:t>
            </a:r>
            <a:r>
              <a:rPr lang="fr-FR" sz="4000" b="1" dirty="0" smtClean="0"/>
              <a:t>a</a:t>
            </a:r>
            <a:r>
              <a:rPr lang="fr-FR" sz="4000" b="1" dirty="0" smtClean="0">
                <a:solidFill>
                  <a:schemeClr val="bg1"/>
                </a:solidFill>
              </a:rPr>
              <a:t> nag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 nag</a:t>
            </a:r>
            <a:r>
              <a:rPr lang="fr-F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fr-FR" sz="4000" b="1" dirty="0" smtClean="0"/>
              <a:t>ait</a:t>
            </a:r>
            <a:endParaRPr lang="fr-FR" sz="4000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5" name="Flèche droite 14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MAGES\pronoms et petits mots\C_je_f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77072"/>
            <a:ext cx="1097803" cy="2115393"/>
          </a:xfrm>
          <a:prstGeom prst="rect">
            <a:avLst/>
          </a:prstGeom>
          <a:noFill/>
        </p:spPr>
      </p:pic>
      <p:pic>
        <p:nvPicPr>
          <p:cNvPr id="3075" name="Picture 3" descr="D:\IMAGES\pronoms et petits mots\C_je_h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6228184" y="4077073"/>
            <a:ext cx="1083707" cy="2088232"/>
          </a:xfrm>
          <a:prstGeom prst="rect">
            <a:avLst/>
          </a:prstGeom>
          <a:noFill/>
        </p:spPr>
      </p:pic>
      <p:sp>
        <p:nvSpPr>
          <p:cNvPr id="9" name="Bulle ronde 8"/>
          <p:cNvSpPr/>
          <p:nvPr/>
        </p:nvSpPr>
        <p:spPr>
          <a:xfrm>
            <a:off x="467544" y="3068960"/>
            <a:ext cx="1872208" cy="1152128"/>
          </a:xfrm>
          <a:prstGeom prst="wedgeEllipseCallout">
            <a:avLst>
              <a:gd name="adj1" fmla="val 51802"/>
              <a:gd name="adj2" fmla="val 84207"/>
            </a:avLst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39552" y="3284984"/>
            <a:ext cx="1584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 </a:t>
            </a:r>
            <a:r>
              <a:rPr lang="fr-FR" sz="40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fr-FR" sz="40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Bulle ronde 11"/>
          <p:cNvSpPr/>
          <p:nvPr/>
        </p:nvSpPr>
        <p:spPr>
          <a:xfrm>
            <a:off x="7020272" y="3140968"/>
            <a:ext cx="1872208" cy="1152128"/>
          </a:xfrm>
          <a:prstGeom prst="wedgeEllipseCallout">
            <a:avLst>
              <a:gd name="adj1" fmla="val -46867"/>
              <a:gd name="adj2" fmla="val 82604"/>
            </a:avLst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092280" y="3356992"/>
            <a:ext cx="1584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 </a:t>
            </a:r>
            <a:r>
              <a:rPr lang="fr-FR" sz="40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fr-FR" sz="40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3923928" y="620688"/>
            <a:ext cx="1332008" cy="2088232"/>
            <a:chOff x="755576" y="620688"/>
            <a:chExt cx="1332008" cy="2088232"/>
          </a:xfrm>
        </p:grpSpPr>
        <p:pic>
          <p:nvPicPr>
            <p:cNvPr id="14" name="Picture 4" descr="D:\IMAGES\pronoms et petits mots\ELLE.BMP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827584" y="620688"/>
              <a:ext cx="1260000" cy="1260000"/>
            </a:xfrm>
            <a:prstGeom prst="rect">
              <a:avLst/>
            </a:prstGeom>
            <a:ln w="127000" cap="sq">
              <a:solidFill>
                <a:srgbClr val="C00000"/>
              </a:solidFill>
              <a:miter lim="800000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5" name="Rectangle à coins arrondis 14"/>
            <p:cNvSpPr/>
            <p:nvPr/>
          </p:nvSpPr>
          <p:spPr>
            <a:xfrm>
              <a:off x="755576" y="2060848"/>
              <a:ext cx="1296144" cy="6480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15616" y="1988840"/>
              <a:ext cx="57419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FR" sz="40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je</a:t>
              </a:r>
              <a:endParaRPr lang="fr-FR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8" name="Rectangle 1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995936" y="2132856"/>
            <a:ext cx="115212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?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611560" y="3140968"/>
            <a:ext cx="1584176" cy="9361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7164288" y="3356992"/>
            <a:ext cx="1584176" cy="9361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webmaster_fleches003d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4408" y="6237312"/>
            <a:ext cx="476250" cy="16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2843808" y="4293096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Vous </a:t>
            </a:r>
            <a:r>
              <a:rPr lang="fr-FR" sz="4000" b="1" dirty="0" smtClean="0"/>
              <a:t>avez</a:t>
            </a:r>
            <a:r>
              <a:rPr lang="fr-FR" sz="4000" b="1" dirty="0" smtClean="0">
                <a:solidFill>
                  <a:schemeClr val="bg1"/>
                </a:solidFill>
              </a:rPr>
              <a:t> mang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Vous mang</a:t>
            </a:r>
            <a:r>
              <a:rPr lang="fr-FR" sz="4000" b="1" dirty="0" smtClean="0"/>
              <a:t>iez</a:t>
            </a:r>
            <a:endParaRPr lang="fr-FR" sz="4000" b="1" dirty="0"/>
          </a:p>
        </p:txBody>
      </p:sp>
      <p:grpSp>
        <p:nvGrpSpPr>
          <p:cNvPr id="15" name="Groupe 14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lèche droite 18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0" name="Image 9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1" name="Cœur 10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 </a:t>
            </a:r>
            <a:r>
              <a:rPr lang="fr-FR" sz="4000" b="1" dirty="0" smtClean="0"/>
              <a:t>a</a:t>
            </a:r>
            <a:r>
              <a:rPr lang="fr-FR" sz="4000" b="1" dirty="0" smtClean="0">
                <a:solidFill>
                  <a:schemeClr val="bg1"/>
                </a:solidFill>
              </a:rPr>
              <a:t> chant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 chant</a:t>
            </a:r>
            <a:r>
              <a:rPr lang="fr-FR" sz="4000" b="1" dirty="0" smtClean="0"/>
              <a:t>ait</a:t>
            </a:r>
            <a:endParaRPr lang="fr-FR" sz="4000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5" name="Flèche droite 14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6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2987824" y="4293096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Vous </a:t>
            </a:r>
            <a:r>
              <a:rPr lang="fr-FR" sz="4000" b="1" dirty="0" smtClean="0"/>
              <a:t>avez</a:t>
            </a:r>
            <a:r>
              <a:rPr lang="fr-FR" sz="4000" b="1" dirty="0" smtClean="0">
                <a:solidFill>
                  <a:schemeClr val="bg1"/>
                </a:solidFill>
              </a:rPr>
              <a:t> nag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Vous nag</a:t>
            </a:r>
            <a:r>
              <a:rPr lang="fr-FR" sz="4000" b="1" dirty="0" smtClean="0"/>
              <a:t>iez</a:t>
            </a:r>
            <a:endParaRPr lang="fr-FR" sz="4000" b="1" dirty="0"/>
          </a:p>
        </p:txBody>
      </p:sp>
      <p:grpSp>
        <p:nvGrpSpPr>
          <p:cNvPr id="15" name="Groupe 14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lèche droite 17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0" name="Image 9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1" name="Cœur 10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3059832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Tu </a:t>
            </a:r>
            <a:r>
              <a:rPr lang="fr-FR" sz="4000" b="1" dirty="0" smtClean="0"/>
              <a:t>as</a:t>
            </a:r>
            <a:r>
              <a:rPr lang="fr-FR" sz="4000" b="1" dirty="0" smtClean="0">
                <a:solidFill>
                  <a:schemeClr val="bg1"/>
                </a:solidFill>
              </a:rPr>
              <a:t> pleur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Tu pleur</a:t>
            </a:r>
            <a:r>
              <a:rPr lang="fr-FR" sz="4000" b="1" dirty="0" smtClean="0"/>
              <a:t>ais</a:t>
            </a:r>
            <a:endParaRPr lang="fr-FR" sz="4000" b="1" dirty="0"/>
          </a:p>
        </p:txBody>
      </p:sp>
      <p:grpSp>
        <p:nvGrpSpPr>
          <p:cNvPr id="13" name="Groupe 12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4" name="Flèche droite 13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lèche droite 14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2" name="Image 11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6" name="Cœur 15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6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Cœur 16">
            <a:hlinkClick r:id="rId5" action="ppaction://hlinksldjump"/>
          </p:cNvPr>
          <p:cNvSpPr/>
          <p:nvPr/>
        </p:nvSpPr>
        <p:spPr>
          <a:xfrm>
            <a:off x="323528" y="548680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059832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</a:t>
            </a:r>
            <a:r>
              <a:rPr lang="fr-FR" sz="4000" b="1" dirty="0" smtClean="0"/>
              <a:t>ont</a:t>
            </a:r>
            <a:r>
              <a:rPr lang="fr-FR" sz="4000" b="1" dirty="0" smtClean="0">
                <a:solidFill>
                  <a:schemeClr val="bg1"/>
                </a:solidFill>
              </a:rPr>
              <a:t> nag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Ils nag</a:t>
            </a:r>
            <a:r>
              <a:rPr lang="fr-F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fr-FR" sz="4000" b="1" dirty="0" smtClean="0"/>
              <a:t>aient</a:t>
            </a:r>
            <a:endParaRPr lang="fr-FR" sz="4000" b="1" dirty="0"/>
          </a:p>
        </p:txBody>
      </p:sp>
      <p:grpSp>
        <p:nvGrpSpPr>
          <p:cNvPr id="18" name="Groupe 17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9" name="Flèche droite 18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lèche droite 19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1" name="Image 10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2" name="Cœur 11">
            <a:hlinkClick r:id="rId7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3491880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Il </a:t>
            </a:r>
            <a:r>
              <a:rPr lang="fr-FR" sz="4000" b="1" dirty="0" smtClean="0"/>
              <a:t>a</a:t>
            </a:r>
            <a:r>
              <a:rPr lang="fr-FR" sz="4000" b="1" dirty="0" smtClean="0">
                <a:solidFill>
                  <a:schemeClr val="bg1"/>
                </a:solidFill>
              </a:rPr>
              <a:t> pleur</a:t>
            </a:r>
            <a:r>
              <a:rPr lang="fr-FR" sz="4000" b="1" dirty="0" smtClean="0"/>
              <a:t>é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Il pleur</a:t>
            </a:r>
            <a:r>
              <a:rPr lang="fr-FR" sz="4000" b="1" dirty="0" smtClean="0"/>
              <a:t>ait</a:t>
            </a:r>
            <a:endParaRPr lang="fr-FR" sz="4000" b="1" dirty="0"/>
          </a:p>
        </p:txBody>
      </p:sp>
      <p:grpSp>
        <p:nvGrpSpPr>
          <p:cNvPr id="13" name="Groupe 12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5" name="Flèche droite 14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2" name="Image 11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2987824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 </a:t>
            </a:r>
            <a:r>
              <a:rPr lang="fr-FR" sz="4000" b="1" dirty="0" smtClean="0"/>
              <a:t>a</a:t>
            </a:r>
            <a:r>
              <a:rPr lang="fr-FR" sz="4000" b="1" dirty="0" smtClean="0">
                <a:solidFill>
                  <a:schemeClr val="bg1"/>
                </a:solidFill>
              </a:rPr>
              <a:t> chant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Il chant</a:t>
            </a:r>
            <a:r>
              <a:rPr lang="fr-FR" sz="4000" b="1" dirty="0" smtClean="0"/>
              <a:t>ait</a:t>
            </a:r>
            <a:endParaRPr lang="fr-FR" sz="4000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5" name="Flèche droite 14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3" name="Image 12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4" name="Cœur 13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5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3059832" y="42930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 </a:t>
            </a:r>
            <a:r>
              <a:rPr lang="fr-FR" sz="4000" b="1" dirty="0" smtClean="0"/>
              <a:t>a</a:t>
            </a:r>
            <a:r>
              <a:rPr lang="fr-FR" sz="4000" b="1" dirty="0" smtClean="0">
                <a:solidFill>
                  <a:schemeClr val="bg1"/>
                </a:solidFill>
              </a:rPr>
              <a:t> mang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Elle mang</a:t>
            </a:r>
            <a:r>
              <a:rPr lang="fr-F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fr-FR" sz="4000" b="1" dirty="0" smtClean="0"/>
              <a:t>ait</a:t>
            </a:r>
            <a:endParaRPr lang="fr-FR" sz="4000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3" name="Flèche droite 12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lèche droite 13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0" name="Image 9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1" name="Cœur 10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6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2555776" y="4293096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 </a:t>
            </a:r>
            <a:r>
              <a:rPr lang="fr-FR" sz="4000" b="1" dirty="0" smtClean="0"/>
              <a:t>avons</a:t>
            </a:r>
            <a:r>
              <a:rPr lang="fr-FR" sz="4000" b="1" dirty="0" smtClean="0">
                <a:solidFill>
                  <a:schemeClr val="bg1"/>
                </a:solidFill>
              </a:rPr>
              <a:t> nag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Nous </a:t>
            </a:r>
            <a:r>
              <a:rPr lang="fr-FR" sz="4000" b="1" dirty="0" err="1" smtClean="0">
                <a:solidFill>
                  <a:schemeClr val="bg1"/>
                </a:solidFill>
              </a:rPr>
              <a:t>nag</a:t>
            </a:r>
            <a:r>
              <a:rPr lang="fr-FR" sz="4000" b="1" dirty="0" err="1" smtClean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fr-FR" sz="4000" b="1" dirty="0" err="1" smtClean="0"/>
              <a:t>ions</a:t>
            </a:r>
            <a:endParaRPr lang="fr-FR" sz="4000" b="1" dirty="0"/>
          </a:p>
        </p:txBody>
      </p:sp>
      <p:grpSp>
        <p:nvGrpSpPr>
          <p:cNvPr id="15" name="Groupe 14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lèche droite 17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0" name="Image 9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1" name="Cœur 10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IMAGES\pronoms et petits mots\ELLES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340768"/>
            <a:ext cx="1260000" cy="12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2" descr="D:\IMAGES\pictogrammes\MANGER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1340768"/>
            <a:ext cx="1260000" cy="126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2843808" y="4293096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Vous </a:t>
            </a:r>
            <a:r>
              <a:rPr lang="fr-FR" sz="4000" b="1" dirty="0" smtClean="0"/>
              <a:t>avez</a:t>
            </a:r>
            <a:r>
              <a:rPr lang="fr-FR" sz="4000" b="1" dirty="0" smtClean="0">
                <a:solidFill>
                  <a:schemeClr val="bg1"/>
                </a:solidFill>
              </a:rPr>
              <a:t> chant</a:t>
            </a:r>
            <a:r>
              <a:rPr lang="fr-FR" sz="4000" b="1" dirty="0" smtClean="0"/>
              <a:t>é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Vous chant</a:t>
            </a:r>
            <a:r>
              <a:rPr lang="fr-FR" sz="4000" b="1" dirty="0" smtClean="0"/>
              <a:t>iez</a:t>
            </a:r>
          </a:p>
          <a:p>
            <a:pPr algn="ctr"/>
            <a:endParaRPr lang="fr-FR" sz="4000" b="1" dirty="0"/>
          </a:p>
        </p:txBody>
      </p:sp>
      <p:grpSp>
        <p:nvGrpSpPr>
          <p:cNvPr id="15" name="Groupe 14"/>
          <p:cNvGrpSpPr/>
          <p:nvPr/>
        </p:nvGrpSpPr>
        <p:grpSpPr>
          <a:xfrm>
            <a:off x="3635896" y="3573016"/>
            <a:ext cx="2016224" cy="432048"/>
            <a:chOff x="1043608" y="2852936"/>
            <a:chExt cx="2016224" cy="432048"/>
          </a:xfrm>
        </p:grpSpPr>
        <p:sp>
          <p:nvSpPr>
            <p:cNvPr id="16" name="Flèche droite 15"/>
            <p:cNvSpPr/>
            <p:nvPr/>
          </p:nvSpPr>
          <p:spPr>
            <a:xfrm rot="10800000">
              <a:off x="1043608" y="2852936"/>
              <a:ext cx="2016224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lèche droite 16"/>
            <p:cNvSpPr/>
            <p:nvPr/>
          </p:nvSpPr>
          <p:spPr>
            <a:xfrm rot="10800000">
              <a:off x="1043608" y="2852936"/>
              <a:ext cx="1008112" cy="432048"/>
            </a:xfrm>
            <a:prstGeom prst="rightArrow">
              <a:avLst/>
            </a:prstGeom>
            <a:solidFill>
              <a:srgbClr val="FC5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627784" y="4221088"/>
            <a:ext cx="4320480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12" name="Image 11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165304"/>
            <a:ext cx="714375" cy="333375"/>
          </a:xfrm>
          <a:prstGeom prst="rect">
            <a:avLst/>
          </a:prstGeom>
        </p:spPr>
      </p:pic>
      <p:sp>
        <p:nvSpPr>
          <p:cNvPr id="13" name="Cœur 12">
            <a:hlinkClick r:id="rId6" action="ppaction://hlinksldjump"/>
          </p:cNvPr>
          <p:cNvSpPr/>
          <p:nvPr/>
        </p:nvSpPr>
        <p:spPr>
          <a:xfrm>
            <a:off x="323528" y="620688"/>
            <a:ext cx="1152128" cy="936104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1764</Words>
  <Application>Microsoft Office PowerPoint</Application>
  <PresentationFormat>Affichage à l'écran (4:3)</PresentationFormat>
  <Paragraphs>956</Paragraphs>
  <Slides>223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223</vt:i4>
      </vt:variant>
    </vt:vector>
  </HeadingPairs>
  <TitlesOfParts>
    <vt:vector size="22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  <vt:lpstr>Diapositive 85</vt:lpstr>
      <vt:lpstr>Diapositive 86</vt:lpstr>
      <vt:lpstr>Diapositive 87</vt:lpstr>
      <vt:lpstr>Diapositive 88</vt:lpstr>
      <vt:lpstr>Diapositive 89</vt:lpstr>
      <vt:lpstr>Diapositive 90</vt:lpstr>
      <vt:lpstr>Diapositive 91</vt:lpstr>
      <vt:lpstr>Diapositive 92</vt:lpstr>
      <vt:lpstr>Diapositive 93</vt:lpstr>
      <vt:lpstr>Diapositive 94</vt:lpstr>
      <vt:lpstr>Diapositive 95</vt:lpstr>
      <vt:lpstr>Diapositive 96</vt:lpstr>
      <vt:lpstr>Diapositive 97</vt:lpstr>
      <vt:lpstr>Diapositive 98</vt:lpstr>
      <vt:lpstr>Diapositive 99</vt:lpstr>
      <vt:lpstr>Diapositive 100</vt:lpstr>
      <vt:lpstr>Diapositive 101</vt:lpstr>
      <vt:lpstr>Diapositive 102</vt:lpstr>
      <vt:lpstr>Diapositive 103</vt:lpstr>
      <vt:lpstr>Diapositive 104</vt:lpstr>
      <vt:lpstr>Diapositive 105</vt:lpstr>
      <vt:lpstr>Diapositive 106</vt:lpstr>
      <vt:lpstr>Diapositive 107</vt:lpstr>
      <vt:lpstr>Diapositive 108</vt:lpstr>
      <vt:lpstr>Diapositive 109</vt:lpstr>
      <vt:lpstr>Diapositive 110</vt:lpstr>
      <vt:lpstr>Diapositive 111</vt:lpstr>
      <vt:lpstr>Diapositive 112</vt:lpstr>
      <vt:lpstr>Diapositive 113</vt:lpstr>
      <vt:lpstr>Diapositive 114</vt:lpstr>
      <vt:lpstr>Diapositive 115</vt:lpstr>
      <vt:lpstr>Diapositive 116</vt:lpstr>
      <vt:lpstr>Diapositive 117</vt:lpstr>
      <vt:lpstr>Diapositive 118</vt:lpstr>
      <vt:lpstr>Diapositive 119</vt:lpstr>
      <vt:lpstr>Diapositive 120</vt:lpstr>
      <vt:lpstr>Diapositive 121</vt:lpstr>
      <vt:lpstr>Diapositive 122</vt:lpstr>
      <vt:lpstr>Diapositive 123</vt:lpstr>
      <vt:lpstr>Diapositive 124</vt:lpstr>
      <vt:lpstr>Diapositive 125</vt:lpstr>
      <vt:lpstr>Diapositive 126</vt:lpstr>
      <vt:lpstr>Diapositive 127</vt:lpstr>
      <vt:lpstr>Diapositive 128</vt:lpstr>
      <vt:lpstr>Diapositive 129</vt:lpstr>
      <vt:lpstr>Diapositive 130</vt:lpstr>
      <vt:lpstr>Diapositive 131</vt:lpstr>
      <vt:lpstr>Diapositive 132</vt:lpstr>
      <vt:lpstr>Diapositive 133</vt:lpstr>
      <vt:lpstr>Diapositive 134</vt:lpstr>
      <vt:lpstr>Diapositive 135</vt:lpstr>
      <vt:lpstr>Diapositive 136</vt:lpstr>
      <vt:lpstr>Diapositive 137</vt:lpstr>
      <vt:lpstr>Diapositive 138</vt:lpstr>
      <vt:lpstr>Diapositive 139</vt:lpstr>
      <vt:lpstr>Diapositive 140</vt:lpstr>
      <vt:lpstr>Diapositive 141</vt:lpstr>
      <vt:lpstr>Diapositive 142</vt:lpstr>
      <vt:lpstr>Diapositive 143</vt:lpstr>
      <vt:lpstr>Diapositive 144</vt:lpstr>
      <vt:lpstr>Diapositive 145</vt:lpstr>
      <vt:lpstr>Diapositive 146</vt:lpstr>
      <vt:lpstr>Diapositive 147</vt:lpstr>
      <vt:lpstr>Diapositive 148</vt:lpstr>
      <vt:lpstr>Diapositive 149</vt:lpstr>
      <vt:lpstr>Diapositive 150</vt:lpstr>
      <vt:lpstr>Diapositive 151</vt:lpstr>
      <vt:lpstr>Diapositive 152</vt:lpstr>
      <vt:lpstr>Diapositive 153</vt:lpstr>
      <vt:lpstr>Diapositive 154</vt:lpstr>
      <vt:lpstr>Diapositive 155</vt:lpstr>
      <vt:lpstr>Diapositive 156</vt:lpstr>
      <vt:lpstr>Diapositive 157</vt:lpstr>
      <vt:lpstr>Diapositive 158</vt:lpstr>
      <vt:lpstr>Diapositive 159</vt:lpstr>
      <vt:lpstr>Diapositive 160</vt:lpstr>
      <vt:lpstr>Diapositive 161</vt:lpstr>
      <vt:lpstr>Diapositive 162</vt:lpstr>
      <vt:lpstr>Diapositive 163</vt:lpstr>
      <vt:lpstr>Diapositive 164</vt:lpstr>
      <vt:lpstr>Diapositive 165</vt:lpstr>
      <vt:lpstr>Diapositive 166</vt:lpstr>
      <vt:lpstr>Diapositive 167</vt:lpstr>
      <vt:lpstr>Diapositive 168</vt:lpstr>
      <vt:lpstr>Diapositive 169</vt:lpstr>
      <vt:lpstr>Diapositive 170</vt:lpstr>
      <vt:lpstr>Diapositive 171</vt:lpstr>
      <vt:lpstr>Diapositive 172</vt:lpstr>
      <vt:lpstr>Diapositive 173</vt:lpstr>
      <vt:lpstr>Diapositive 174</vt:lpstr>
      <vt:lpstr>Diapositive 175</vt:lpstr>
      <vt:lpstr>Diapositive 176</vt:lpstr>
      <vt:lpstr>Diapositive 177</vt:lpstr>
      <vt:lpstr>Diapositive 178</vt:lpstr>
      <vt:lpstr>Diapositive 179</vt:lpstr>
      <vt:lpstr>Diapositive 180</vt:lpstr>
      <vt:lpstr>Diapositive 181</vt:lpstr>
      <vt:lpstr>Diapositive 182</vt:lpstr>
      <vt:lpstr>Diapositive 183</vt:lpstr>
      <vt:lpstr>Diapositive 184</vt:lpstr>
      <vt:lpstr>Diapositive 185</vt:lpstr>
      <vt:lpstr>Diapositive 186</vt:lpstr>
      <vt:lpstr>Diapositive 187</vt:lpstr>
      <vt:lpstr>Diapositive 188</vt:lpstr>
      <vt:lpstr>Diapositive 189</vt:lpstr>
      <vt:lpstr>Diapositive 190</vt:lpstr>
      <vt:lpstr>Diapositive 191</vt:lpstr>
      <vt:lpstr>Diapositive 192</vt:lpstr>
      <vt:lpstr>Diapositive 193</vt:lpstr>
      <vt:lpstr>Diapositive 194</vt:lpstr>
      <vt:lpstr>Diapositive 195</vt:lpstr>
      <vt:lpstr>Diapositive 196</vt:lpstr>
      <vt:lpstr>Diapositive 197</vt:lpstr>
      <vt:lpstr>Diapositive 198</vt:lpstr>
      <vt:lpstr>Diapositive 199</vt:lpstr>
      <vt:lpstr>Diapositive 200</vt:lpstr>
      <vt:lpstr>Diapositive 201</vt:lpstr>
      <vt:lpstr>Diapositive 202</vt:lpstr>
      <vt:lpstr>Diapositive 203</vt:lpstr>
      <vt:lpstr>Diapositive 204</vt:lpstr>
      <vt:lpstr>Diapositive 205</vt:lpstr>
      <vt:lpstr>Diapositive 206</vt:lpstr>
      <vt:lpstr>Diapositive 207</vt:lpstr>
      <vt:lpstr>Diapositive 208</vt:lpstr>
      <vt:lpstr>Diapositive 209</vt:lpstr>
      <vt:lpstr>Diapositive 210</vt:lpstr>
      <vt:lpstr>Diapositive 211</vt:lpstr>
      <vt:lpstr>Diapositive 212</vt:lpstr>
      <vt:lpstr>Diapositive 213</vt:lpstr>
      <vt:lpstr>Diapositive 214</vt:lpstr>
      <vt:lpstr>Diapositive 215</vt:lpstr>
      <vt:lpstr>Diapositive 216</vt:lpstr>
      <vt:lpstr>Diapositive 217</vt:lpstr>
      <vt:lpstr>Diapositive 218</vt:lpstr>
      <vt:lpstr>Diapositive 219</vt:lpstr>
      <vt:lpstr>Diapositive 220</vt:lpstr>
      <vt:lpstr>Diapositive 221</vt:lpstr>
      <vt:lpstr>Diapositive 222</vt:lpstr>
      <vt:lpstr>Diapositive 223</vt:lpstr>
    </vt:vector>
  </TitlesOfParts>
  <Company>S Clavier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Sylvie</dc:creator>
  <cp:lastModifiedBy>Sylvie</cp:lastModifiedBy>
  <cp:revision>96</cp:revision>
  <dcterms:created xsi:type="dcterms:W3CDTF">2013-11-24T09:50:39Z</dcterms:created>
  <dcterms:modified xsi:type="dcterms:W3CDTF">2013-12-16T19:00:25Z</dcterms:modified>
</cp:coreProperties>
</file>