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256" r:id="rId3"/>
    <p:sldId id="293" r:id="rId4"/>
    <p:sldId id="323" r:id="rId5"/>
    <p:sldId id="304" r:id="rId6"/>
    <p:sldId id="330" r:id="rId7"/>
    <p:sldId id="257" r:id="rId8"/>
    <p:sldId id="260" r:id="rId9"/>
    <p:sldId id="328" r:id="rId10"/>
    <p:sldId id="310" r:id="rId11"/>
    <p:sldId id="303" r:id="rId12"/>
    <p:sldId id="326" r:id="rId13"/>
    <p:sldId id="258" r:id="rId14"/>
    <p:sldId id="307" r:id="rId15"/>
    <p:sldId id="259" r:id="rId16"/>
    <p:sldId id="331" r:id="rId17"/>
    <p:sldId id="262" r:id="rId18"/>
    <p:sldId id="316" r:id="rId19"/>
    <p:sldId id="263" r:id="rId20"/>
    <p:sldId id="306" r:id="rId21"/>
    <p:sldId id="324" r:id="rId22"/>
    <p:sldId id="335" r:id="rId23"/>
    <p:sldId id="305" r:id="rId24"/>
    <p:sldId id="264" r:id="rId25"/>
    <p:sldId id="309" r:id="rId26"/>
    <p:sldId id="266" r:id="rId27"/>
    <p:sldId id="315" r:id="rId28"/>
    <p:sldId id="338" r:id="rId29"/>
    <p:sldId id="317" r:id="rId30"/>
    <p:sldId id="271" r:id="rId31"/>
    <p:sldId id="333" r:id="rId32"/>
    <p:sldId id="319" r:id="rId33"/>
    <p:sldId id="329" r:id="rId34"/>
    <p:sldId id="299" r:id="rId35"/>
    <p:sldId id="273" r:id="rId36"/>
    <p:sldId id="322" r:id="rId37"/>
    <p:sldId id="334" r:id="rId38"/>
    <p:sldId id="321" r:id="rId39"/>
    <p:sldId id="272" r:id="rId40"/>
    <p:sldId id="336" r:id="rId41"/>
    <p:sldId id="339" r:id="rId42"/>
    <p:sldId id="302" r:id="rId43"/>
    <p:sldId id="325" r:id="rId44"/>
    <p:sldId id="270" r:id="rId45"/>
    <p:sldId id="308" r:id="rId46"/>
    <p:sldId id="265" r:id="rId47"/>
    <p:sldId id="312" r:id="rId48"/>
    <p:sldId id="267" r:id="rId49"/>
    <p:sldId id="332" r:id="rId50"/>
    <p:sldId id="269" r:id="rId51"/>
    <p:sldId id="311" r:id="rId52"/>
    <p:sldId id="268" r:id="rId53"/>
    <p:sldId id="313" r:id="rId54"/>
    <p:sldId id="295" r:id="rId55"/>
    <p:sldId id="318" r:id="rId56"/>
    <p:sldId id="301" r:id="rId57"/>
    <p:sldId id="327" r:id="rId58"/>
    <p:sldId id="314" r:id="rId59"/>
    <p:sldId id="300" r:id="rId60"/>
    <p:sldId id="320" r:id="rId61"/>
    <p:sldId id="274" r:id="rId62"/>
    <p:sldId id="337" r:id="rId63"/>
    <p:sldId id="298" r:id="rId6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2E5"/>
    <a:srgbClr val="C80000"/>
    <a:srgbClr val="CC0000"/>
    <a:srgbClr val="007434"/>
    <a:srgbClr val="760000"/>
    <a:srgbClr val="00421E"/>
    <a:srgbClr val="002A13"/>
    <a:srgbClr val="004376"/>
    <a:srgbClr val="3A0000"/>
    <a:srgbClr val="4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3249-79E3-496B-8AC8-FDC51C055EB7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7767-6A66-4F94-B887-B481F8791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8.gif"/><Relationship Id="rId5" Type="http://schemas.openxmlformats.org/officeDocument/2006/relationships/image" Target="../media/image4.gif"/><Relationship Id="rId10" Type="http://schemas.openxmlformats.org/officeDocument/2006/relationships/slide" Target="slide42.xml"/><Relationship Id="rId4" Type="http://schemas.openxmlformats.org/officeDocument/2006/relationships/image" Target="../media/image3.emf"/><Relationship Id="rId9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gif"/><Relationship Id="rId2" Type="http://schemas.openxmlformats.org/officeDocument/2006/relationships/image" Target="../media/image7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gif"/><Relationship Id="rId5" Type="http://schemas.openxmlformats.org/officeDocument/2006/relationships/image" Target="../media/image74.gif"/><Relationship Id="rId4" Type="http://schemas.openxmlformats.org/officeDocument/2006/relationships/image" Target="../media/image7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491880" y="1844824"/>
            <a:ext cx="2232248" cy="2160240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23528" y="1844824"/>
            <a:ext cx="2232248" cy="2160240"/>
          </a:xfrm>
          <a:prstGeom prst="ellipse">
            <a:avLst/>
          </a:prstGeom>
          <a:solidFill>
            <a:srgbClr val="C8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6588224" y="1844824"/>
            <a:ext cx="2232248" cy="2160240"/>
          </a:xfrm>
          <a:prstGeom prst="ellipse">
            <a:avLst/>
          </a:prstGeom>
          <a:solidFill>
            <a:srgbClr val="00743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C_quo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204864"/>
            <a:ext cx="764968" cy="1310906"/>
          </a:xfrm>
          <a:prstGeom prst="rect">
            <a:avLst/>
          </a:prstGeom>
        </p:spPr>
      </p:pic>
      <p:pic>
        <p:nvPicPr>
          <p:cNvPr id="8" name="Image 7" descr="C_fai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564904"/>
            <a:ext cx="1156428" cy="1156428"/>
          </a:xfrm>
          <a:prstGeom prst="rect">
            <a:avLst/>
          </a:prstGeom>
        </p:spPr>
      </p:pic>
      <p:pic>
        <p:nvPicPr>
          <p:cNvPr id="9" name="Image 8" descr="C_questi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2132856"/>
            <a:ext cx="283420" cy="509648"/>
          </a:xfrm>
          <a:prstGeom prst="rect">
            <a:avLst/>
          </a:prstGeom>
        </p:spPr>
      </p:pic>
      <p:sp>
        <p:nvSpPr>
          <p:cNvPr id="10" name="Sourire 9"/>
          <p:cNvSpPr/>
          <p:nvPr/>
        </p:nvSpPr>
        <p:spPr>
          <a:xfrm>
            <a:off x="1043608" y="2708920"/>
            <a:ext cx="792088" cy="792088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C_questi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132856"/>
            <a:ext cx="283420" cy="50964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39552" y="62068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C’est qui ?</a:t>
            </a:r>
            <a:endParaRPr lang="fr-FR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47864" y="62068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Comic Sans MS" pitchFamily="66" charset="0"/>
              </a:rPr>
              <a:t>C’est quoi ?</a:t>
            </a:r>
            <a:endParaRPr lang="fr-FR" sz="3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44208" y="4046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  <a:latin typeface="Comic Sans MS" pitchFamily="66" charset="0"/>
              </a:rPr>
              <a:t>Qu’est-ce </a:t>
            </a:r>
          </a:p>
          <a:p>
            <a:r>
              <a:rPr lang="fr-FR" sz="3600" dirty="0" smtClean="0">
                <a:solidFill>
                  <a:srgbClr val="00B050"/>
                </a:solidFill>
                <a:latin typeface="Comic Sans MS" pitchFamily="66" charset="0"/>
              </a:rPr>
              <a:t>qu’il fait ?</a:t>
            </a:r>
            <a:endParaRPr lang="fr-FR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0" y="48691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omic Sans MS" pitchFamily="66" charset="0"/>
              </a:rPr>
              <a:t>Regarde</a:t>
            </a:r>
            <a:endParaRPr lang="fr-FR" sz="1400" dirty="0">
              <a:latin typeface="Comic Sans MS" pitchFamily="66" charset="0"/>
            </a:endParaRPr>
          </a:p>
        </p:txBody>
      </p:sp>
      <p:pic>
        <p:nvPicPr>
          <p:cNvPr id="20" name="Image 19" descr="reflechi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293096"/>
            <a:ext cx="798749" cy="1098885"/>
          </a:xfrm>
          <a:prstGeom prst="rect">
            <a:avLst/>
          </a:prstGeom>
        </p:spPr>
      </p:pic>
      <p:pic>
        <p:nvPicPr>
          <p:cNvPr id="22" name="Image 21" descr="souris-ordinateur (18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28384" y="4581128"/>
            <a:ext cx="936104" cy="830862"/>
          </a:xfrm>
          <a:prstGeom prst="rect">
            <a:avLst/>
          </a:prstGeom>
        </p:spPr>
      </p:pic>
      <p:pic>
        <p:nvPicPr>
          <p:cNvPr id="23" name="Image 22" descr="observer_Animation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4653136"/>
            <a:ext cx="872307" cy="730444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2123728" y="486916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omic Sans MS" pitchFamily="66" charset="0"/>
              </a:rPr>
              <a:t>…  devine</a:t>
            </a:r>
            <a:endParaRPr lang="fr-FR" sz="1400" dirty="0"/>
          </a:p>
        </p:txBody>
      </p:sp>
      <p:pic>
        <p:nvPicPr>
          <p:cNvPr id="26" name="Image 25" descr="parler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4653136"/>
            <a:ext cx="742950" cy="847725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4067944" y="486916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omic Sans MS" pitchFamily="66" charset="0"/>
              </a:rPr>
              <a:t>…  dis le nom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6444208" y="48691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omic Sans MS" pitchFamily="66" charset="0"/>
              </a:rPr>
              <a:t>et  clique sur </a:t>
            </a:r>
            <a:r>
              <a:rPr lang="fr-FR" sz="1400" b="1" dirty="0" smtClean="0">
                <a:latin typeface="Comic Sans MS" pitchFamily="66" charset="0"/>
              </a:rPr>
              <a:t>? </a:t>
            </a:r>
            <a:r>
              <a:rPr lang="fr-FR" sz="1400" dirty="0" smtClean="0">
                <a:latin typeface="Comic Sans MS" pitchFamily="66" charset="0"/>
              </a:rPr>
              <a:t>pour découvrir.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79512" y="5877272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Choisis 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A,B ou C 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pour jouer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33" name="Rectangle 3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>
            <a:hlinkClick r:id="" action="ppaction://hlinkshowjump?jump=nextslide"/>
          </p:cNvPr>
          <p:cNvSpPr/>
          <p:nvPr/>
        </p:nvSpPr>
        <p:spPr>
          <a:xfrm>
            <a:off x="1691680" y="5877272"/>
            <a:ext cx="1080120" cy="792088"/>
          </a:xfrm>
          <a:prstGeom prst="round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95000">
                <a:schemeClr val="tx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à coins arrondis 29">
            <a:hlinkClick r:id="rId9" action="ppaction://hlinksldjump"/>
          </p:cNvPr>
          <p:cNvSpPr/>
          <p:nvPr/>
        </p:nvSpPr>
        <p:spPr>
          <a:xfrm>
            <a:off x="4067944" y="5877272"/>
            <a:ext cx="1080120" cy="792088"/>
          </a:xfrm>
          <a:prstGeom prst="round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95000">
                <a:schemeClr val="tx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ectangle à coins arrondis 30">
            <a:hlinkClick r:id="rId10" action="ppaction://hlinksldjump"/>
          </p:cNvPr>
          <p:cNvSpPr/>
          <p:nvPr/>
        </p:nvSpPr>
        <p:spPr>
          <a:xfrm>
            <a:off x="6228184" y="5877272"/>
            <a:ext cx="1080120" cy="792088"/>
          </a:xfrm>
          <a:prstGeom prst="round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95000">
                <a:schemeClr val="tx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323528" y="1844824"/>
            <a:ext cx="2232248" cy="2160240"/>
          </a:xfrm>
          <a:prstGeom prst="ellipse">
            <a:avLst/>
          </a:prstGeom>
          <a:solidFill>
            <a:srgbClr val="C8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491880" y="1844824"/>
            <a:ext cx="2232248" cy="2160240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588224" y="1844824"/>
            <a:ext cx="2232248" cy="2160240"/>
          </a:xfrm>
          <a:prstGeom prst="ellipse">
            <a:avLst/>
          </a:prstGeom>
          <a:solidFill>
            <a:srgbClr val="00743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 descr="RdAKCr1294570136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028384" y="6309320"/>
            <a:ext cx="882724" cy="307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nounour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6500" y="1624500"/>
            <a:ext cx="3051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347864" y="1052736"/>
            <a:ext cx="2448272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843808" y="836712"/>
            <a:ext cx="3240360" cy="288032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836712"/>
            <a:ext cx="4824536" cy="410445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orang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786500"/>
            <a:ext cx="3609000" cy="3285000"/>
          </a:xfrm>
          <a:prstGeom prst="rect">
            <a:avLst/>
          </a:prstGeom>
        </p:spPr>
      </p:pic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267744" y="1340768"/>
            <a:ext cx="4176464" cy="266429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980728"/>
            <a:ext cx="4464496" cy="345638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123728" y="836712"/>
            <a:ext cx="4824536" cy="410445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8" name="Image 7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IMAGES\boutique pictos version 2009\@@ pictos_emf_categ\@verbes\C_fumer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4563" y="1770063"/>
            <a:ext cx="3273425" cy="3600450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2987824" y="3140968"/>
            <a:ext cx="1728192" cy="172819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1835696" y="2348880"/>
            <a:ext cx="3168352" cy="259228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1763688" y="2060848"/>
            <a:ext cx="3888432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6" name="Image 5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_giraf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5000" y="1624500"/>
            <a:ext cx="2034000" cy="3609000"/>
          </a:xfrm>
          <a:prstGeom prst="rect">
            <a:avLst/>
          </a:prstGeom>
        </p:spPr>
      </p:pic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131840" y="1556792"/>
            <a:ext cx="1512168" cy="129614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1" name="Ellipse 10"/>
          <p:cNvSpPr/>
          <p:nvPr/>
        </p:nvSpPr>
        <p:spPr>
          <a:xfrm>
            <a:off x="2411760" y="1412776"/>
            <a:ext cx="3816424" cy="302433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2" name="Ellipse 11"/>
          <p:cNvSpPr/>
          <p:nvPr/>
        </p:nvSpPr>
        <p:spPr>
          <a:xfrm>
            <a:off x="2195736" y="1340768"/>
            <a:ext cx="4536504" cy="374441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13" name="Image 12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biscui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796" y="1982880"/>
            <a:ext cx="3610407" cy="289224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283968" y="1628800"/>
            <a:ext cx="2664296" cy="352839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131840" y="1484784"/>
            <a:ext cx="4032448" cy="388843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411760" y="1484784"/>
            <a:ext cx="5760640" cy="439248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_cha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034000"/>
            <a:ext cx="3609000" cy="2790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004048" y="2492896"/>
            <a:ext cx="1440160" cy="129614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491880" y="2060848"/>
            <a:ext cx="3456384" cy="288032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555776" y="1844824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8" name="Image 7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IMAGES\boutique pictos version 2009\@@ pictos_emf_categ\@verbes\C_chanter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450" y="2381250"/>
            <a:ext cx="3600450" cy="2957513"/>
          </a:xfrm>
          <a:prstGeom prst="rect">
            <a:avLst/>
          </a:prstGeom>
          <a:noFill/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4499992" y="2924944"/>
            <a:ext cx="2088232" cy="252028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3635896" y="2276872"/>
            <a:ext cx="3744416" cy="324036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0" name="Ellipse 9"/>
          <p:cNvSpPr/>
          <p:nvPr/>
        </p:nvSpPr>
        <p:spPr>
          <a:xfrm>
            <a:off x="3347864" y="1988840"/>
            <a:ext cx="4248472" cy="410445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mout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840500"/>
            <a:ext cx="3609000" cy="3177000"/>
          </a:xfrm>
          <a:prstGeom prst="rect">
            <a:avLst/>
          </a:prstGeom>
        </p:spPr>
      </p:pic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483768" y="3284984"/>
            <a:ext cx="1872208" cy="165618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339752" y="2636912"/>
            <a:ext cx="2808312" cy="244827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1763688" y="1772816"/>
            <a:ext cx="4464496" cy="381642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mais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624500"/>
            <a:ext cx="3609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339752" y="1340768"/>
            <a:ext cx="4464496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051720" y="980728"/>
            <a:ext cx="4824536" cy="331236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691680" y="980728"/>
            <a:ext cx="5616624" cy="396044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vach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308500"/>
            <a:ext cx="3609000" cy="2241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148064" y="2132856"/>
            <a:ext cx="1656184" cy="136815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3563888" y="1988840"/>
            <a:ext cx="3384376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2843808" y="1484784"/>
            <a:ext cx="4536504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_coch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448000"/>
            <a:ext cx="3609000" cy="1962000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779912" y="2348880"/>
            <a:ext cx="2376264" cy="194421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3419872" y="2204864"/>
            <a:ext cx="3384376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915816" y="1556792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pai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803500"/>
            <a:ext cx="3609000" cy="1251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699792" y="3140968"/>
            <a:ext cx="1512168" cy="144016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339752" y="2420888"/>
            <a:ext cx="2808312" cy="27363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1700808"/>
            <a:ext cx="3960440" cy="367240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989dcd4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484784"/>
            <a:ext cx="2000250" cy="3009900"/>
          </a:xfrm>
          <a:prstGeom prst="rect">
            <a:avLst/>
          </a:prstGeom>
        </p:spPr>
      </p:pic>
      <p:sp>
        <p:nvSpPr>
          <p:cNvPr id="3" name="Bouton d'action : Début 2">
            <a:hlinkClick r:id="" action="ppaction://hlinkshowjump?jump=firstslide" highlightClick="1"/>
          </p:cNvPr>
          <p:cNvSpPr/>
          <p:nvPr/>
        </p:nvSpPr>
        <p:spPr>
          <a:xfrm>
            <a:off x="323528" y="5877272"/>
            <a:ext cx="1080120" cy="648072"/>
          </a:xfrm>
          <a:prstGeom prst="actionButtonBeginning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IMAGES\boutique pictos version 2009\@@ pictos_emf_categ\@verbes\C_laver_se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6175" y="1308100"/>
            <a:ext cx="1866900" cy="3600450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3851920" y="2996952"/>
            <a:ext cx="1728192" cy="208823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3131840" y="2636912"/>
            <a:ext cx="3168352" cy="259228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771800" y="2276872"/>
            <a:ext cx="3888432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6" name="Image 5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bana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7500" y="1624500"/>
            <a:ext cx="3249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067944" y="1268760"/>
            <a:ext cx="2376264" cy="180020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267744" y="1052736"/>
            <a:ext cx="4464496" cy="27363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23728" y="836712"/>
            <a:ext cx="5400600" cy="38164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chie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3500" y="1624500"/>
            <a:ext cx="3537000" cy="3609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627784" y="1268760"/>
            <a:ext cx="1656184" cy="165618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267744" y="1124744"/>
            <a:ext cx="3384376" cy="295232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1331640" y="1052736"/>
            <a:ext cx="4968552" cy="460851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tobogga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714500"/>
            <a:ext cx="3609000" cy="3429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339752" y="1268760"/>
            <a:ext cx="2088232" cy="396044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1907704" y="980728"/>
            <a:ext cx="3096344" cy="45365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1835696" y="620688"/>
            <a:ext cx="4176464" cy="540060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l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0656" y="1625985"/>
            <a:ext cx="3322688" cy="360603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-1116632" y="-81947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03848" y="1988840"/>
            <a:ext cx="1152128" cy="129614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1979712" y="1988840"/>
            <a:ext cx="3816424" cy="295232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1619672" y="1916832"/>
            <a:ext cx="4968552" cy="410445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av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796" y="2659590"/>
            <a:ext cx="3610407" cy="153882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644008" y="2420888"/>
            <a:ext cx="2808312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923928" y="1628800"/>
            <a:ext cx="4464496" cy="345638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3419872" y="1412776"/>
            <a:ext cx="4824536" cy="410445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boutique pictos version 2009\@@ pictos_emf_categ\@verbes\C_battre_se_h.e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97869" y="1841156"/>
            <a:ext cx="2567312" cy="3324914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2627784" y="2564904"/>
            <a:ext cx="1656184" cy="288032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2267744" y="2492896"/>
            <a:ext cx="2448272" cy="302433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195736" y="2276872"/>
            <a:ext cx="2952328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televis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011500"/>
            <a:ext cx="3609000" cy="2835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771800" y="3933056"/>
            <a:ext cx="3672408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411760" y="2636912"/>
            <a:ext cx="4464496" cy="345638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1772816"/>
            <a:ext cx="4824536" cy="439248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eau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6234" y="1625985"/>
            <a:ext cx="1271531" cy="360603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635896" y="3645024"/>
            <a:ext cx="1800200" cy="172819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3275856" y="2708920"/>
            <a:ext cx="2376264" cy="27363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2627784" y="2060848"/>
            <a:ext cx="3960440" cy="367240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canar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796" y="1894815"/>
            <a:ext cx="3610407" cy="3068370"/>
          </a:xfrm>
          <a:prstGeom prst="rect">
            <a:avLst/>
          </a:prstGeom>
        </p:spPr>
      </p:pic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788024" y="1844824"/>
            <a:ext cx="1584176" cy="136815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 rot="21318410">
            <a:off x="3059832" y="1772816"/>
            <a:ext cx="3672408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3059832" y="1412776"/>
            <a:ext cx="4464496" cy="396044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8" name="Image 7" descr="webmaster_fleches028d.gif">
            <a:hlinkClick r:id="" action="ppaction://hlinkshowjump?jump=nextslid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AGES\boutique pictos version 2009\@@ pictos_emf_categ\@verbes\C_boire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1809750"/>
            <a:ext cx="2728912" cy="3600450"/>
          </a:xfrm>
          <a:prstGeom prst="rect">
            <a:avLst/>
          </a:prstGeom>
          <a:noFill/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4211960" y="2996952"/>
            <a:ext cx="1728192" cy="144016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3923928" y="2780928"/>
            <a:ext cx="2304256" cy="266429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0" name="Ellipse 9"/>
          <p:cNvSpPr/>
          <p:nvPr/>
        </p:nvSpPr>
        <p:spPr>
          <a:xfrm>
            <a:off x="2339752" y="2420888"/>
            <a:ext cx="3888432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bicycle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331000"/>
            <a:ext cx="3609000" cy="2196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555776" y="3573016"/>
            <a:ext cx="4032448" cy="100811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411760" y="2708920"/>
            <a:ext cx="4464496" cy="259228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2348880"/>
            <a:ext cx="4824536" cy="316835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170" name="Picture 2" descr="D:\IMAGES\boutique pictos version 2009\@@ pictos_emf_categ\@verbes\C_croquer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3400" y="1751013"/>
            <a:ext cx="2709863" cy="3600450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4211960" y="2708920"/>
            <a:ext cx="1008112" cy="64807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3707904" y="2564904"/>
            <a:ext cx="2520280" cy="194421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987824" y="2564904"/>
            <a:ext cx="3888432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homm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7500" y="1624500"/>
            <a:ext cx="2529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347864" y="3861048"/>
            <a:ext cx="2304256" cy="151216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131840" y="2924944"/>
            <a:ext cx="3384376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699792" y="1916832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escargo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623500"/>
            <a:ext cx="3609000" cy="1611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483768" y="2564904"/>
            <a:ext cx="2376264" cy="172819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483768" y="2132856"/>
            <a:ext cx="3024336" cy="237626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1628800"/>
            <a:ext cx="3816424" cy="324036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crayon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624500"/>
            <a:ext cx="3609000" cy="3609000"/>
          </a:xfrm>
          <a:prstGeom prst="rect">
            <a:avLst/>
          </a:prstGeom>
        </p:spPr>
      </p:pic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691680" y="4365104"/>
            <a:ext cx="2016224" cy="151216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1043608" y="2924944"/>
            <a:ext cx="4536504" cy="324036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755576" y="1340768"/>
            <a:ext cx="6120680" cy="518457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8" name="Image 7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IMAGES\boutique pictos version 2009\@@ pictos_emf_categ\@verbes\C_bavarder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613" y="1582738"/>
            <a:ext cx="3600450" cy="3111500"/>
          </a:xfrm>
          <a:prstGeom prst="rect">
            <a:avLst/>
          </a:prstGeom>
          <a:noFill/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4499992" y="1340768"/>
            <a:ext cx="2016224" cy="201622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3851920" y="1412776"/>
            <a:ext cx="3600400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0" name="Ellipse 9"/>
          <p:cNvSpPr/>
          <p:nvPr/>
        </p:nvSpPr>
        <p:spPr>
          <a:xfrm>
            <a:off x="3419872" y="1340768"/>
            <a:ext cx="4248472" cy="403244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sac_do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3531" y="1625985"/>
            <a:ext cx="3396938" cy="3606030"/>
          </a:xfrm>
          <a:prstGeom prst="rect">
            <a:avLst/>
          </a:prstGeom>
        </p:spPr>
      </p:pic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15816" y="1340768"/>
            <a:ext cx="3672408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555776" y="1340768"/>
            <a:ext cx="4464496" cy="27363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411760" y="836712"/>
            <a:ext cx="4824536" cy="410445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8" name="Image 7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chimpanz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500" y="1624500"/>
            <a:ext cx="2997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139952" y="1556792"/>
            <a:ext cx="1800200" cy="129614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131840" y="1484784"/>
            <a:ext cx="3456384" cy="280831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1907704" y="1268760"/>
            <a:ext cx="4680520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_coch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772816"/>
            <a:ext cx="2493910" cy="3195074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059832" y="1484784"/>
            <a:ext cx="2088232" cy="165618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555776" y="1700808"/>
            <a:ext cx="3384376" cy="18722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123728" y="1124744"/>
            <a:ext cx="4464496" cy="374441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boutique pictos version 2009\@@ pictos_emf_categ\@verbes\C_battre_se_h.e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68613" y="1841156"/>
            <a:ext cx="3425825" cy="3324914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5436096" y="3717032"/>
            <a:ext cx="1512168" cy="165618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5004048" y="3429000"/>
            <a:ext cx="2232248" cy="259228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779912" y="3356992"/>
            <a:ext cx="3888432" cy="309634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0z6vs7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8500" y="2495550"/>
            <a:ext cx="2667000" cy="1866900"/>
          </a:xfrm>
          <a:prstGeom prst="rect">
            <a:avLst/>
          </a:prstGeom>
        </p:spPr>
      </p:pic>
      <p:sp>
        <p:nvSpPr>
          <p:cNvPr id="4" name="Bouton d'action : Début 3">
            <a:hlinkClick r:id="" action="ppaction://hlinkshowjump?jump=firstslide" highlightClick="1"/>
          </p:cNvPr>
          <p:cNvSpPr/>
          <p:nvPr/>
        </p:nvSpPr>
        <p:spPr>
          <a:xfrm>
            <a:off x="323528" y="5877272"/>
            <a:ext cx="1080120" cy="648072"/>
          </a:xfrm>
          <a:prstGeom prst="actionButtonBeginning">
            <a:avLst/>
          </a:prstGeom>
          <a:solidFill>
            <a:srgbClr val="0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_bonb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948500"/>
            <a:ext cx="3609000" cy="2961000"/>
          </a:xfrm>
          <a:prstGeom prst="rect">
            <a:avLst/>
          </a:prstGeom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788024" y="2924944"/>
            <a:ext cx="2880320" cy="244827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3" name="Ellipse 12"/>
          <p:cNvSpPr/>
          <p:nvPr/>
        </p:nvSpPr>
        <p:spPr>
          <a:xfrm>
            <a:off x="3635896" y="2564904"/>
            <a:ext cx="4104456" cy="309634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4" name="Ellipse 13"/>
          <p:cNvSpPr/>
          <p:nvPr/>
        </p:nvSpPr>
        <p:spPr>
          <a:xfrm>
            <a:off x="2915816" y="2276872"/>
            <a:ext cx="4896544" cy="367240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15" name="Image 14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boutique pictos version 2009\@@ pictos_emf_categ\@verbes\C_battre_se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613" y="1703388"/>
            <a:ext cx="3425825" cy="3600450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3779912" y="2204864"/>
            <a:ext cx="1728192" cy="144016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3059832" y="1340768"/>
            <a:ext cx="3168352" cy="259228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699792" y="1268760"/>
            <a:ext cx="3888432" cy="338437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lapi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908000"/>
            <a:ext cx="3609000" cy="3042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483768" y="3068960"/>
            <a:ext cx="1872208" cy="144016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411760" y="2636912"/>
            <a:ext cx="3096344" cy="237626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2123728" y="2060848"/>
            <a:ext cx="4608512" cy="388843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chocola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796" y="2117295"/>
            <a:ext cx="3610407" cy="262341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707904" y="3429000"/>
            <a:ext cx="1512168" cy="151216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059832" y="3212976"/>
            <a:ext cx="2304256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483768" y="2564904"/>
            <a:ext cx="3528392" cy="309634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_souri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624500"/>
            <a:ext cx="3609000" cy="3609000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860032" y="1556792"/>
            <a:ext cx="1656184" cy="136815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3779912" y="1268760"/>
            <a:ext cx="3168352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2123728" y="908720"/>
            <a:ext cx="4896544" cy="396044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10" name="Image 9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ballon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624500"/>
            <a:ext cx="3609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771800" y="1340768"/>
            <a:ext cx="3672408" cy="20162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411760" y="1124744"/>
            <a:ext cx="4464496" cy="345638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051720" y="980728"/>
            <a:ext cx="4824536" cy="410445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crapau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984500"/>
            <a:ext cx="3609000" cy="2889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644008" y="1772816"/>
            <a:ext cx="1368152" cy="172819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411760" y="1412776"/>
            <a:ext cx="3816424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2051720" y="1412776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D:\IMAGES\boutique pictos version 2009\@@ pictos_emf_categ\@verbes\C_bondir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386013"/>
            <a:ext cx="3419475" cy="3600450"/>
          </a:xfrm>
          <a:prstGeom prst="rect">
            <a:avLst/>
          </a:prstGeom>
          <a:noFill/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2627784" y="4509120"/>
            <a:ext cx="3096344" cy="165618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2339752" y="3573016"/>
            <a:ext cx="4752528" cy="280831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0" name="Ellipse 9"/>
          <p:cNvSpPr/>
          <p:nvPr/>
        </p:nvSpPr>
        <p:spPr>
          <a:xfrm>
            <a:off x="2267744" y="2996952"/>
            <a:ext cx="5472608" cy="362778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pomm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7000" y="1629000"/>
            <a:ext cx="2970000" cy="3600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275856" y="1484784"/>
            <a:ext cx="2952328" cy="187220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627784" y="1268760"/>
            <a:ext cx="3744416" cy="27363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483768" y="1196752"/>
            <a:ext cx="4104456" cy="381642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hirondel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1881000"/>
            <a:ext cx="3609000" cy="3096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483768" y="3212976"/>
            <a:ext cx="1080120" cy="100811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 rot="21028390">
            <a:off x="2339752" y="2564904"/>
            <a:ext cx="3384376" cy="216024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1619672" y="1700808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brosse_cheveux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142000"/>
            <a:ext cx="3609000" cy="2574000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716016" y="2060848"/>
            <a:ext cx="1944216" cy="108012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3563888" y="836712"/>
            <a:ext cx="4248472" cy="273630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2555776" y="476672"/>
            <a:ext cx="5472608" cy="446449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10" name="Image 9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pou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074500"/>
            <a:ext cx="3609000" cy="2709000"/>
          </a:xfrm>
          <a:prstGeom prst="rect">
            <a:avLst/>
          </a:prstGeom>
        </p:spPr>
      </p:pic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004048" y="2492896"/>
            <a:ext cx="1800200" cy="144016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3131840" y="2060848"/>
            <a:ext cx="3888432" cy="208823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 rot="342457">
            <a:off x="1787918" y="403951"/>
            <a:ext cx="6264696" cy="4187159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_autobu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484000"/>
            <a:ext cx="3609000" cy="1890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987824" y="3429000"/>
            <a:ext cx="3384376" cy="180020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699792" y="2780928"/>
            <a:ext cx="4464496" cy="252028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195736" y="2204864"/>
            <a:ext cx="3672408" cy="352839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8" name="Image 7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_be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272500"/>
            <a:ext cx="3609000" cy="2313000"/>
          </a:xfrm>
          <a:prstGeom prst="rect">
            <a:avLst/>
          </a:prstGeom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644008" y="2204864"/>
            <a:ext cx="2088232" cy="194421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3" name="Ellipse 12"/>
          <p:cNvSpPr/>
          <p:nvPr/>
        </p:nvSpPr>
        <p:spPr>
          <a:xfrm>
            <a:off x="4139952" y="1916832"/>
            <a:ext cx="3096344" cy="2448272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4" name="Ellipse 13"/>
          <p:cNvSpPr/>
          <p:nvPr/>
        </p:nvSpPr>
        <p:spPr>
          <a:xfrm>
            <a:off x="2915816" y="1556792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15" name="Image 14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mo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560500"/>
            <a:ext cx="3609000" cy="1737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411760" y="3501008"/>
            <a:ext cx="4176464" cy="136815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267744" y="3068960"/>
            <a:ext cx="4464496" cy="194421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051720" y="2708920"/>
            <a:ext cx="4824536" cy="2952328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dam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0500" y="1624500"/>
            <a:ext cx="2583000" cy="360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419872" y="2492896"/>
            <a:ext cx="1584176" cy="129614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627784" y="1484784"/>
            <a:ext cx="3168352" cy="230425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267744" y="1124744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218" name="Picture 2" descr="D:\IMAGES\boutique pictos version 2009\@@ pictos_emf_categ\@verbes\C_ecrire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088" y="2897188"/>
            <a:ext cx="3600450" cy="2735262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2195736" y="4293096"/>
            <a:ext cx="1728192" cy="144016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2123728" y="3861048"/>
            <a:ext cx="2736304" cy="208823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1835696" y="3284984"/>
            <a:ext cx="3600400" cy="280831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bat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511000"/>
            <a:ext cx="3609000" cy="1836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195736" y="3573016"/>
            <a:ext cx="4680520" cy="122413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1907704" y="3140968"/>
            <a:ext cx="5184576" cy="165618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1691680" y="2780928"/>
            <a:ext cx="5688632" cy="2880320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gamin_h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7672" y="1625985"/>
            <a:ext cx="1308656" cy="360603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995936" y="1484784"/>
            <a:ext cx="1152128" cy="93610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3059832" y="1412776"/>
            <a:ext cx="2736304" cy="194421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339752" y="1268760"/>
            <a:ext cx="4464496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IMAGES\boutique pictos version 2009\@@ pictos_emf_categ\@verbes\C_coiffer_se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78025"/>
            <a:ext cx="3600450" cy="3571875"/>
          </a:xfrm>
          <a:prstGeom prst="rect">
            <a:avLst/>
          </a:prstGeom>
          <a:noFill/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3707904" y="1628800"/>
            <a:ext cx="1728192" cy="144016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3203848" y="1556792"/>
            <a:ext cx="2736304" cy="165618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0" name="Ellipse 9"/>
          <p:cNvSpPr/>
          <p:nvPr/>
        </p:nvSpPr>
        <p:spPr>
          <a:xfrm>
            <a:off x="3131840" y="548680"/>
            <a:ext cx="3888432" cy="4176464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au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380500"/>
            <a:ext cx="3609000" cy="2097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483768" y="3284984"/>
            <a:ext cx="4032448" cy="1368152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195736" y="2852936"/>
            <a:ext cx="4464496" cy="3456384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2420888"/>
            <a:ext cx="4824536" cy="4104456"/>
          </a:xfrm>
          <a:prstGeom prst="ellipse">
            <a:avLst/>
          </a:prstGeom>
          <a:solidFill>
            <a:srgbClr val="0043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_poiss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7500" y="2254500"/>
            <a:ext cx="3609000" cy="2349000"/>
          </a:xfrm>
          <a:prstGeom prst="rect">
            <a:avLst/>
          </a:prstGeom>
        </p:spPr>
      </p:pic>
      <p:sp>
        <p:nvSpPr>
          <p:cNvPr id="3" name="Rectangle 2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483768" y="2564904"/>
            <a:ext cx="1728192" cy="144016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267744" y="2420888"/>
            <a:ext cx="3168352" cy="259228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6" name="Ellipse 5"/>
          <p:cNvSpPr/>
          <p:nvPr/>
        </p:nvSpPr>
        <p:spPr>
          <a:xfrm>
            <a:off x="2195736" y="1772816"/>
            <a:ext cx="3888432" cy="338437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boutique pictos version 2009\@@ pictos_emf_categ\@verbes\C_battre_se_h.e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51232" y="1841156"/>
            <a:ext cx="2860586" cy="3324914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2915816" y="3933056"/>
            <a:ext cx="2664296" cy="144016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2843808" y="3140968"/>
            <a:ext cx="3168352" cy="259228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2843808" y="2348880"/>
            <a:ext cx="3888432" cy="3672408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v-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1584176" cy="2129942"/>
          </a:xfrm>
          <a:prstGeom prst="rect">
            <a:avLst/>
          </a:prstGeom>
        </p:spPr>
      </p:pic>
      <p:pic>
        <p:nvPicPr>
          <p:cNvPr id="3" name="Image 2" descr="a-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492896"/>
            <a:ext cx="1782883" cy="1668016"/>
          </a:xfrm>
          <a:prstGeom prst="rect">
            <a:avLst/>
          </a:prstGeom>
        </p:spPr>
      </p:pic>
      <p:pic>
        <p:nvPicPr>
          <p:cNvPr id="4" name="Image 3" descr="b-2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254133"/>
            <a:ext cx="1663824" cy="1838963"/>
          </a:xfrm>
          <a:prstGeom prst="rect">
            <a:avLst/>
          </a:prstGeom>
        </p:spPr>
      </p:pic>
      <p:pic>
        <p:nvPicPr>
          <p:cNvPr id="5" name="Image 4" descr="o-2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2564904"/>
            <a:ext cx="1584176" cy="1736875"/>
          </a:xfrm>
          <a:prstGeom prst="rect">
            <a:avLst/>
          </a:prstGeom>
        </p:spPr>
      </p:pic>
      <p:pic>
        <p:nvPicPr>
          <p:cNvPr id="6" name="Image 5" descr="r-2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2564904"/>
            <a:ext cx="2219325" cy="1533525"/>
          </a:xfrm>
          <a:prstGeom prst="rect">
            <a:avLst/>
          </a:prstGeom>
        </p:spPr>
      </p:pic>
      <p:sp>
        <p:nvSpPr>
          <p:cNvPr id="7" name="Bouton d'action : Début 6">
            <a:hlinkClick r:id="" action="ppaction://hlinkshowjump?jump=firstslide" highlightClick="1"/>
          </p:cNvPr>
          <p:cNvSpPr/>
          <p:nvPr/>
        </p:nvSpPr>
        <p:spPr>
          <a:xfrm>
            <a:off x="323528" y="5877272"/>
            <a:ext cx="1080120" cy="648072"/>
          </a:xfrm>
          <a:prstGeom prst="actionButtonBeginning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_cheva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796" y="1802115"/>
            <a:ext cx="3610407" cy="3253770"/>
          </a:xfrm>
          <a:prstGeom prst="rect">
            <a:avLst/>
          </a:prstGeom>
        </p:spPr>
      </p:pic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347864" y="2348880"/>
            <a:ext cx="3240360" cy="2376264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9" name="Ellipse 8"/>
          <p:cNvSpPr/>
          <p:nvPr/>
        </p:nvSpPr>
        <p:spPr>
          <a:xfrm>
            <a:off x="2915816" y="1772816"/>
            <a:ext cx="4248472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10" name="Ellipse 9"/>
          <p:cNvSpPr/>
          <p:nvPr/>
        </p:nvSpPr>
        <p:spPr>
          <a:xfrm>
            <a:off x="2267744" y="1340768"/>
            <a:ext cx="5040560" cy="410445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11" name="Image 10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_elepha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796" y="2094120"/>
            <a:ext cx="3610407" cy="2669760"/>
          </a:xfrm>
          <a:prstGeom prst="rect">
            <a:avLst/>
          </a:prstGeom>
        </p:spPr>
      </p:pic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771800" y="1916832"/>
            <a:ext cx="1944216" cy="1440160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7" name="Ellipse 6"/>
          <p:cNvSpPr/>
          <p:nvPr/>
        </p:nvSpPr>
        <p:spPr>
          <a:xfrm>
            <a:off x="2627784" y="1700808"/>
            <a:ext cx="2736304" cy="2664296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8" name="Ellipse 7"/>
          <p:cNvSpPr/>
          <p:nvPr/>
        </p:nvSpPr>
        <p:spPr>
          <a:xfrm>
            <a:off x="1907704" y="1340768"/>
            <a:ext cx="4896544" cy="3672408"/>
          </a:xfrm>
          <a:prstGeom prst="ellipse">
            <a:avLst/>
          </a:prstGeom>
          <a:solidFill>
            <a:srgbClr val="4C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9" name="Image 8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ssort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194" name="Picture 2" descr="D:\IMAGES\boutique pictos version 2009\@@ pictos_emf_categ\@verbes\C_dormir_h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25" y="2674938"/>
            <a:ext cx="3600450" cy="2795587"/>
          </a:xfrm>
          <a:prstGeom prst="rect">
            <a:avLst/>
          </a:prstGeom>
          <a:noFill/>
        </p:spPr>
      </p:pic>
      <p:sp>
        <p:nvSpPr>
          <p:cNvPr id="3" name="Ellipse 2"/>
          <p:cNvSpPr/>
          <p:nvPr/>
        </p:nvSpPr>
        <p:spPr>
          <a:xfrm>
            <a:off x="3275856" y="2708920"/>
            <a:ext cx="1512168" cy="1800200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4" name="Ellipse 3"/>
          <p:cNvSpPr/>
          <p:nvPr/>
        </p:nvSpPr>
        <p:spPr>
          <a:xfrm>
            <a:off x="2051720" y="2420888"/>
            <a:ext cx="3168352" cy="3024336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sp>
        <p:nvSpPr>
          <p:cNvPr id="5" name="Ellipse 4"/>
          <p:cNvSpPr/>
          <p:nvPr/>
        </p:nvSpPr>
        <p:spPr>
          <a:xfrm>
            <a:off x="1835696" y="1916832"/>
            <a:ext cx="3888432" cy="3528392"/>
          </a:xfrm>
          <a:prstGeom prst="ellipse">
            <a:avLst/>
          </a:prstGeom>
          <a:solidFill>
            <a:srgbClr val="00421E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/>
              <a:t>?</a:t>
            </a:r>
            <a:endParaRPr lang="fr-FR" sz="9600" dirty="0"/>
          </a:p>
        </p:txBody>
      </p:sp>
      <p:pic>
        <p:nvPicPr>
          <p:cNvPr id="7" name="Image 6" descr="webmaster_fleches028d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98060" y="6165304"/>
            <a:ext cx="8286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210</Words>
  <Application>Microsoft Office PowerPoint</Application>
  <PresentationFormat>Affichage à l'écran (4:3)</PresentationFormat>
  <Paragraphs>191</Paragraphs>
  <Slides>63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63</vt:i4>
      </vt:variant>
    </vt:vector>
  </HeadingPairs>
  <TitlesOfParts>
    <vt:vector size="6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</vt:vector>
  </TitlesOfParts>
  <Company>S Clavier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Sylvie</dc:creator>
  <cp:lastModifiedBy>Sylvie</cp:lastModifiedBy>
  <cp:revision>27</cp:revision>
  <dcterms:created xsi:type="dcterms:W3CDTF">2012-02-20T15:53:58Z</dcterms:created>
  <dcterms:modified xsi:type="dcterms:W3CDTF">2012-05-23T07:41:38Z</dcterms:modified>
</cp:coreProperties>
</file>