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2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292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2" autoAdjust="0"/>
    <p:restoredTop sz="94622" autoAdjust="0"/>
  </p:normalViewPr>
  <p:slideViewPr>
    <p:cSldViewPr>
      <p:cViewPr varScale="1">
        <p:scale>
          <a:sx n="77" d="100"/>
          <a:sy n="77" d="100"/>
        </p:scale>
        <p:origin x="-10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0716-1485-47DB-8999-D043743B9AA7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hlinkClick r:id="" action="ppaction://hlinkshowjump?jump=nextslide"/>
          </p:cNvPr>
          <p:cNvSpPr txBox="1"/>
          <p:nvPr/>
        </p:nvSpPr>
        <p:spPr>
          <a:xfrm>
            <a:off x="3203848" y="2708920"/>
            <a:ext cx="2270173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oin</a:t>
            </a:r>
            <a:r>
              <a:rPr lang="fr-FR" sz="4000" dirty="0" smtClean="0"/>
              <a:t> ou ion</a:t>
            </a:r>
          </a:p>
          <a:p>
            <a:r>
              <a:rPr lang="fr-FR" sz="4000" dirty="0" err="1" smtClean="0"/>
              <a:t>ein</a:t>
            </a:r>
            <a:r>
              <a:rPr lang="fr-FR" sz="4000" dirty="0" smtClean="0"/>
              <a:t> ou </a:t>
            </a:r>
            <a:r>
              <a:rPr lang="fr-FR" sz="4000" dirty="0" err="1" smtClean="0"/>
              <a:t>ien</a:t>
            </a:r>
            <a:endParaRPr lang="fr-FR" sz="4000" dirty="0" smtClean="0"/>
          </a:p>
          <a:p>
            <a:r>
              <a:rPr lang="fr-FR" sz="4000" dirty="0" err="1" smtClean="0"/>
              <a:t>ain</a:t>
            </a:r>
            <a:r>
              <a:rPr lang="fr-FR" sz="4000" dirty="0" smtClean="0"/>
              <a:t> ou </a:t>
            </a:r>
            <a:r>
              <a:rPr lang="fr-FR" sz="4000" dirty="0" err="1" smtClean="0"/>
              <a:t>ian</a:t>
            </a:r>
            <a:endParaRPr lang="fr-FR" sz="4000" dirty="0" smtClean="0"/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88640"/>
            <a:ext cx="353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Michèle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Chauvel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Pictogrammes du site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Picto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Selector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-8245424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91880" y="1844824"/>
            <a:ext cx="140756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coin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44824"/>
            <a:ext cx="144142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75856" y="1700808"/>
            <a:ext cx="206120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station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700808"/>
            <a:ext cx="195220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stat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19872" y="1772816"/>
            <a:ext cx="194995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témoin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1772816"/>
            <a:ext cx="19442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tém</a:t>
            </a:r>
            <a:r>
              <a:rPr lang="fr-FR" sz="3200" dirty="0" smtClean="0"/>
              <a:t>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6661248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31840" y="1772816"/>
            <a:ext cx="217078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télévision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772816"/>
            <a:ext cx="210826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</a:t>
            </a:r>
            <a:r>
              <a:rPr lang="fr-FR" sz="3200" dirty="0" err="1" smtClean="0"/>
              <a:t>télévis</a:t>
            </a: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916832"/>
            <a:ext cx="255352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provisions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916832"/>
            <a:ext cx="239802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</a:t>
            </a:r>
            <a:r>
              <a:rPr lang="fr-FR" sz="3200" dirty="0" err="1" smtClean="0"/>
              <a:t>provis</a:t>
            </a:r>
            <a:r>
              <a:rPr lang="fr-FR" sz="3200" dirty="0" smtClean="0"/>
              <a:t>    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25152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31840" y="1844824"/>
            <a:ext cx="207460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lampion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844824"/>
            <a:ext cx="21050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lamp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228286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récréation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628800"/>
            <a:ext cx="231332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</a:t>
            </a:r>
            <a:r>
              <a:rPr lang="fr-FR" sz="3200" dirty="0" err="1" smtClean="0"/>
              <a:t>récréat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15816" y="1700808"/>
            <a:ext cx="24482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avoir besoin     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1700808"/>
            <a:ext cx="252028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avoir </a:t>
            </a:r>
            <a:r>
              <a:rPr lang="fr-FR" sz="3200" dirty="0" err="1" smtClean="0"/>
              <a:t>bes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19872" y="1844824"/>
            <a:ext cx="187220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avion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844824"/>
            <a:ext cx="20882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av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91880" y="1844824"/>
            <a:ext cx="161454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chien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63888" y="1844824"/>
            <a:ext cx="15648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ch</a:t>
            </a: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4" name="ZoneTexte 3">
            <a:hlinkClick r:id="" action="ppaction://hlinkshowjump?jump=nextslide"/>
          </p:cNvPr>
          <p:cNvSpPr txBox="1"/>
          <p:nvPr/>
        </p:nvSpPr>
        <p:spPr>
          <a:xfrm>
            <a:off x="1331640" y="2060848"/>
            <a:ext cx="227017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oin</a:t>
            </a:r>
            <a:r>
              <a:rPr lang="fr-FR" sz="4000" dirty="0" smtClean="0"/>
              <a:t> ou ion</a:t>
            </a:r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5580112" y="2060848"/>
            <a:ext cx="227017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ein</a:t>
            </a:r>
            <a:r>
              <a:rPr lang="fr-FR" sz="4000" dirty="0" smtClean="0"/>
              <a:t> ou </a:t>
            </a:r>
            <a:r>
              <a:rPr lang="fr-FR" sz="4000" dirty="0" err="1" smtClean="0"/>
              <a:t>ien</a:t>
            </a:r>
            <a:endParaRPr lang="fr-FR" sz="4000" dirty="0" smtClean="0"/>
          </a:p>
        </p:txBody>
      </p:sp>
      <p:sp>
        <p:nvSpPr>
          <p:cNvPr id="8" name="ZoneTexte 7">
            <a:hlinkClick r:id="rId4" action="ppaction://hlinksldjump"/>
          </p:cNvPr>
          <p:cNvSpPr txBox="1"/>
          <p:nvPr/>
        </p:nvSpPr>
        <p:spPr>
          <a:xfrm>
            <a:off x="3419872" y="4221088"/>
            <a:ext cx="227017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ain</a:t>
            </a:r>
            <a:r>
              <a:rPr lang="fr-FR" sz="4000" dirty="0" smtClean="0"/>
              <a:t> ou </a:t>
            </a:r>
            <a:r>
              <a:rPr lang="fr-FR" sz="4000" dirty="0" err="1" smtClean="0"/>
              <a:t>ian</a:t>
            </a:r>
            <a:endParaRPr lang="fr-F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29306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ceinture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237626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c     ture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43808" y="1772816"/>
            <a:ext cx="330936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pot de peinture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1772816"/>
            <a:ext cx="312399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pot de p   ture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175240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indien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628800"/>
            <a:ext cx="170271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ind</a:t>
            </a: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1920" y="1988840"/>
            <a:ext cx="101021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plein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851920" y="1988840"/>
            <a:ext cx="100811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/>
              <a:t>pl</a:t>
            </a:r>
            <a:r>
              <a:rPr lang="fr-FR" sz="3200" dirty="0" smtClean="0"/>
              <a:t>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87824" y="1844824"/>
            <a:ext cx="264771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empreinte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1844824"/>
            <a:ext cx="27466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empr</a:t>
            </a:r>
            <a:r>
              <a:rPr lang="fr-FR" sz="3200" dirty="0" smtClean="0"/>
              <a:t>      te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59832" y="1916832"/>
            <a:ext cx="239918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chirurgien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916832"/>
            <a:ext cx="237626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chirurg</a:t>
            </a:r>
            <a:r>
              <a:rPr lang="fr-FR" sz="3200" dirty="0" smtClean="0"/>
              <a:t>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59832" y="1916832"/>
            <a:ext cx="26965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pharmacien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1916832"/>
            <a:ext cx="29523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pharmac</a:t>
            </a:r>
            <a:r>
              <a:rPr lang="fr-FR" sz="3200" dirty="0" smtClean="0"/>
              <a:t>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07904" y="1628800"/>
            <a:ext cx="148733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frein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707904" y="1628800"/>
            <a:ext cx="15824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fr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07904" y="1916832"/>
            <a:ext cx="168668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magicien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707904" y="1916832"/>
            <a:ext cx="163698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err="1" smtClean="0"/>
              <a:t>magic</a:t>
            </a: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700808"/>
            <a:ext cx="196194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gardien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700808"/>
            <a:ext cx="195874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gard</a:t>
            </a: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75856" y="1844824"/>
            <a:ext cx="137890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lion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844824"/>
            <a:ext cx="122341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l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180528" y="0"/>
            <a:ext cx="932452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79912" y="1916832"/>
            <a:ext cx="121841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italien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916832"/>
            <a:ext cx="18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/>
              <a:t>ital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1920" y="1484784"/>
            <a:ext cx="11681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éteint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63888" y="1484784"/>
            <a:ext cx="15121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/>
              <a:t>ét</a:t>
            </a:r>
            <a:r>
              <a:rPr lang="fr-FR" sz="3200" dirty="0" smtClean="0"/>
              <a:t>        t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19872" y="1556792"/>
            <a:ext cx="244810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électricien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556792"/>
            <a:ext cx="25922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électric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19803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musicien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916832"/>
            <a:ext cx="22322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music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75856" y="1412776"/>
            <a:ext cx="200227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combien 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ien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ein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412776"/>
            <a:ext cx="20162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/>
              <a:t>comb</a:t>
            </a:r>
            <a:r>
              <a:rPr lang="fr-FR" sz="3200" dirty="0" smtClean="0"/>
              <a:t>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75856" y="1412776"/>
            <a:ext cx="186262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train 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412776"/>
            <a:ext cx="20162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tr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1964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 la viande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 la v      de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46894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friandises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25922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</a:t>
            </a:r>
            <a:r>
              <a:rPr lang="fr-FR" sz="3200" dirty="0" err="1" smtClean="0"/>
              <a:t>fr</a:t>
            </a:r>
            <a:r>
              <a:rPr lang="fr-FR" sz="3200" dirty="0" smtClean="0"/>
              <a:t>    dises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627784" y="1412776"/>
            <a:ext cx="348345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chaise pliante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699792" y="1412776"/>
            <a:ext cx="31683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chaise </a:t>
            </a:r>
            <a:r>
              <a:rPr lang="fr-FR" sz="3200" dirty="0" err="1" smtClean="0"/>
              <a:t>pl</a:t>
            </a:r>
            <a:r>
              <a:rPr lang="fr-FR" sz="3200" dirty="0" smtClean="0"/>
              <a:t>    te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844824"/>
            <a:ext cx="211147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terrain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844824"/>
            <a:ext cx="20162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terr</a:t>
            </a:r>
            <a:r>
              <a:rPr lang="fr-FR" sz="3200" dirty="0" smtClean="0"/>
              <a:t>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772816"/>
            <a:ext cx="19333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camion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1772816"/>
            <a:ext cx="18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cam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301208" y="26064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19442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main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916832"/>
            <a:ext cx="22322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m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19442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fiancé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916832"/>
            <a:ext cx="22322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f    </a:t>
            </a:r>
            <a:r>
              <a:rPr lang="fr-FR" sz="3200" dirty="0" err="1" smtClean="0"/>
              <a:t>cé</a:t>
            </a:r>
            <a:r>
              <a:rPr lang="fr-FR" sz="3200" dirty="0" smtClean="0"/>
              <a:t>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66429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étudiante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916832"/>
            <a:ext cx="280831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étud</a:t>
            </a:r>
            <a:r>
              <a:rPr lang="fr-FR" sz="3200" dirty="0" smtClean="0"/>
              <a:t>    te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20882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grains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22322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gr    s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699792" y="1916832"/>
            <a:ext cx="35283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pain au chocolat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627784" y="1916832"/>
            <a:ext cx="3600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p      au chocolat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844824"/>
            <a:ext cx="259660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mendiant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844824"/>
            <a:ext cx="25922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mend</a:t>
            </a:r>
            <a:r>
              <a:rPr lang="fr-FR" sz="3200" dirty="0" smtClean="0"/>
              <a:t>    t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635896" y="1916832"/>
            <a:ext cx="16561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demain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916832"/>
            <a:ext cx="19442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/>
              <a:t>dem</a:t>
            </a:r>
            <a:r>
              <a:rPr lang="fr-FR" sz="3200" dirty="0" smtClean="0"/>
              <a:t> 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844824"/>
            <a:ext cx="224131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poulain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844824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poul</a:t>
            </a:r>
            <a:r>
              <a:rPr lang="fr-FR" sz="3200" dirty="0" smtClean="0"/>
              <a:t>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15816" y="1988840"/>
            <a:ext cx="33123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salle de bains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988840"/>
            <a:ext cx="31683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salle de b     s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8317432" y="18864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844824"/>
            <a:ext cx="227017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triangle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844824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tr    </a:t>
            </a:r>
            <a:r>
              <a:rPr lang="fr-FR" sz="3200" dirty="0" err="1" smtClean="0"/>
              <a:t>gle</a:t>
            </a:r>
            <a:r>
              <a:rPr lang="fr-FR" sz="3200" dirty="0" smtClean="0"/>
              <a:t>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635896" y="1772816"/>
            <a:ext cx="12789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pointu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635896" y="1772816"/>
            <a:ext cx="122413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p    tu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7453336" y="-17140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1844824"/>
            <a:ext cx="210006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copain 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844824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cop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988840"/>
            <a:ext cx="187220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nain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ian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ain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988840"/>
            <a:ext cx="20162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n   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2636912"/>
            <a:ext cx="3078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bravo</a:t>
            </a:r>
            <a:endParaRPr lang="fr-FR" sz="9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michèle\Pictures\homme_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9048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1772816"/>
            <a:ext cx="254512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rond-point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72816"/>
            <a:ext cx="248638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rond-p     t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162425"/>
            <a:ext cx="2695575" cy="2695575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75856" y="1844824"/>
            <a:ext cx="235032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addition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844824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addit</a:t>
            </a:r>
            <a:r>
              <a:rPr lang="fr-FR" sz="3200" dirty="0" smtClean="0"/>
              <a:t>   </a:t>
            </a:r>
            <a:endParaRPr lang="fr-FR" sz="3200" dirty="0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95936" y="1844824"/>
            <a:ext cx="80663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loin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923928" y="1844824"/>
            <a:ext cx="9300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 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7093296" y="116632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162425"/>
            <a:ext cx="2695575" cy="26955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19872" y="1700808"/>
            <a:ext cx="169469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poing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oin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63888" y="1700808"/>
            <a:ext cx="14927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    g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6661248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419872" y="4869160"/>
            <a:ext cx="180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?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435</Words>
  <Application>Microsoft Office PowerPoint</Application>
  <PresentationFormat>Affichage à l'écran (4:3)</PresentationFormat>
  <Paragraphs>255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michèle</dc:creator>
  <cp:lastModifiedBy>michèle</cp:lastModifiedBy>
  <cp:revision>113</cp:revision>
  <dcterms:created xsi:type="dcterms:W3CDTF">2012-01-14T13:30:50Z</dcterms:created>
  <dcterms:modified xsi:type="dcterms:W3CDTF">2012-03-25T19:30:40Z</dcterms:modified>
</cp:coreProperties>
</file>