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8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1" autoAdjust="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C5C98-F52F-4D04-95E9-35345215F700}" type="datetimeFigureOut">
              <a:rPr lang="fr-FR" smtClean="0"/>
              <a:pPr/>
              <a:t>07/07/2012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5F3A0-F3D6-4335-8BA7-76D5A9CD16B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Désignation/Dénomination/Récit/Sériation/…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5F3A0-F3D6-4335-8BA7-76D5A9CD16B2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5F3A0-F3D6-4335-8BA7-76D5A9CD16B2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82EB-434A-41F8-8A19-82CF4E66760C}" type="datetimeFigureOut">
              <a:rPr lang="fr-FR" smtClean="0"/>
              <a:pPr/>
              <a:t>07/07/2012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5AD3-F865-4DEA-A598-68DB5DA8E1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82EB-434A-41F8-8A19-82CF4E66760C}" type="datetimeFigureOut">
              <a:rPr lang="fr-FR" smtClean="0"/>
              <a:pPr/>
              <a:t>07/07/2012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5AD3-F865-4DEA-A598-68DB5DA8E1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82EB-434A-41F8-8A19-82CF4E66760C}" type="datetimeFigureOut">
              <a:rPr lang="fr-FR" smtClean="0"/>
              <a:pPr/>
              <a:t>07/07/2012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5AD3-F865-4DEA-A598-68DB5DA8E1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82EB-434A-41F8-8A19-82CF4E66760C}" type="datetimeFigureOut">
              <a:rPr lang="fr-FR" smtClean="0"/>
              <a:pPr/>
              <a:t>07/07/2012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5AD3-F865-4DEA-A598-68DB5DA8E1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82EB-434A-41F8-8A19-82CF4E66760C}" type="datetimeFigureOut">
              <a:rPr lang="fr-FR" smtClean="0"/>
              <a:pPr/>
              <a:t>07/07/2012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5AD3-F865-4DEA-A598-68DB5DA8E1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82EB-434A-41F8-8A19-82CF4E66760C}" type="datetimeFigureOut">
              <a:rPr lang="fr-FR" smtClean="0"/>
              <a:pPr/>
              <a:t>07/07/2012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5AD3-F865-4DEA-A598-68DB5DA8E1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82EB-434A-41F8-8A19-82CF4E66760C}" type="datetimeFigureOut">
              <a:rPr lang="fr-FR" smtClean="0"/>
              <a:pPr/>
              <a:t>07/07/2012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5AD3-F865-4DEA-A598-68DB5DA8E1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82EB-434A-41F8-8A19-82CF4E66760C}" type="datetimeFigureOut">
              <a:rPr lang="fr-FR" smtClean="0"/>
              <a:pPr/>
              <a:t>07/07/2012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5AD3-F865-4DEA-A598-68DB5DA8E1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82EB-434A-41F8-8A19-82CF4E66760C}" type="datetimeFigureOut">
              <a:rPr lang="fr-FR" smtClean="0"/>
              <a:pPr/>
              <a:t>07/07/2012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5AD3-F865-4DEA-A598-68DB5DA8E1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82EB-434A-41F8-8A19-82CF4E66760C}" type="datetimeFigureOut">
              <a:rPr lang="fr-FR" smtClean="0"/>
              <a:pPr/>
              <a:t>07/07/2012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5AD3-F865-4DEA-A598-68DB5DA8E1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82EB-434A-41F8-8A19-82CF4E66760C}" type="datetimeFigureOut">
              <a:rPr lang="fr-FR" smtClean="0"/>
              <a:pPr/>
              <a:t>07/07/2012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5AD3-F865-4DEA-A598-68DB5DA8E1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182EB-434A-41F8-8A19-82CF4E66760C}" type="datetimeFigureOut">
              <a:rPr lang="fr-FR" smtClean="0"/>
              <a:pPr/>
              <a:t>07/07/2012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E5AD3-F865-4DEA-A598-68DB5DA8E1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wmf"/><Relationship Id="rId18" Type="http://schemas.openxmlformats.org/officeDocument/2006/relationships/image" Target="../media/image15.wmf"/><Relationship Id="rId3" Type="http://schemas.openxmlformats.org/officeDocument/2006/relationships/image" Target="../media/image1.jpeg"/><Relationship Id="rId7" Type="http://schemas.openxmlformats.org/officeDocument/2006/relationships/image" Target="../media/image17.gif"/><Relationship Id="rId12" Type="http://schemas.openxmlformats.org/officeDocument/2006/relationships/image" Target="../media/image10.jpeg"/><Relationship Id="rId17" Type="http://schemas.openxmlformats.org/officeDocument/2006/relationships/image" Target="../media/image13.w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5" Type="http://schemas.openxmlformats.org/officeDocument/2006/relationships/image" Target="../media/image30.jpeg"/><Relationship Id="rId10" Type="http://schemas.openxmlformats.org/officeDocument/2006/relationships/image" Target="../media/image7.png"/><Relationship Id="rId19" Type="http://schemas.openxmlformats.org/officeDocument/2006/relationships/image" Target="../media/image16.wmf"/><Relationship Id="rId4" Type="http://schemas.openxmlformats.org/officeDocument/2006/relationships/image" Target="../media/image2.wmf"/><Relationship Id="rId9" Type="http://schemas.openxmlformats.org/officeDocument/2006/relationships/image" Target="../media/image6.jpeg"/><Relationship Id="rId1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19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23.png"/><Relationship Id="rId5" Type="http://schemas.openxmlformats.org/officeDocument/2006/relationships/image" Target="../media/image31.jpeg"/><Relationship Id="rId10" Type="http://schemas.openxmlformats.org/officeDocument/2006/relationships/image" Target="../media/image22.gif"/><Relationship Id="rId4" Type="http://schemas.openxmlformats.org/officeDocument/2006/relationships/image" Target="../media/image28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fr-FR" sz="6600" dirty="0" smtClean="0"/>
              <a:t>Chloé  est  malade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5" name="Image 4" descr="Imag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924944"/>
            <a:ext cx="1745673" cy="218901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467544" y="620688"/>
            <a:ext cx="8424936" cy="1368152"/>
          </a:xfrm>
        </p:spPr>
        <p:txBody>
          <a:bodyPr>
            <a:normAutofit/>
          </a:bodyPr>
          <a:lstStyle/>
          <a:p>
            <a:pPr>
              <a:buFont typeface="Wingdings"/>
              <a:buChar char=""/>
            </a:pPr>
            <a:r>
              <a:rPr lang="fr-FR" dirty="0" smtClean="0"/>
              <a:t>Dans la rue, elle rencontre le voisin</a:t>
            </a:r>
          </a:p>
          <a:p>
            <a:pPr>
              <a:buNone/>
            </a:pPr>
            <a:r>
              <a:rPr lang="fr-FR" dirty="0" smtClean="0"/>
              <a:t>    qui promène  son……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611560" y="4149080"/>
            <a:ext cx="5832648" cy="1584101"/>
          </a:xfrm>
        </p:spPr>
        <p:txBody>
          <a:bodyPr>
            <a:normAutofit/>
          </a:bodyPr>
          <a:lstStyle/>
          <a:p>
            <a:r>
              <a:rPr lang="fr-FR" dirty="0" smtClean="0"/>
              <a:t>Elle ne s’arrête pas </a:t>
            </a:r>
          </a:p>
          <a:p>
            <a:pPr>
              <a:buNone/>
            </a:pPr>
            <a:r>
              <a:rPr lang="fr-FR" dirty="0" smtClean="0"/>
              <a:t>   car elle ne veut pas être en ……</a:t>
            </a:r>
            <a:endParaRPr lang="fr-FR" dirty="0"/>
          </a:p>
        </p:txBody>
      </p:sp>
      <p:pic>
        <p:nvPicPr>
          <p:cNvPr id="15" name="Image 14" descr="briard-5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1340768"/>
            <a:ext cx="2520280" cy="2063802"/>
          </a:xfrm>
          <a:prstGeom prst="rect">
            <a:avLst/>
          </a:prstGeom>
        </p:spPr>
      </p:pic>
      <p:pic>
        <p:nvPicPr>
          <p:cNvPr id="17" name="Image 16" descr="en-retard-2810297szwfm_2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365104"/>
            <a:ext cx="2195696" cy="219569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971600" y="980728"/>
            <a:ext cx="6444208" cy="4709914"/>
          </a:xfrm>
        </p:spPr>
        <p:txBody>
          <a:bodyPr/>
          <a:lstStyle/>
          <a:p>
            <a:r>
              <a:rPr lang="fr-FR" dirty="0" smtClean="0"/>
              <a:t>Chloé arrive chez le médecin.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La remplaçante ouvre la ……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Chloé lui dit …...</a:t>
            </a:r>
            <a:endParaRPr lang="fr-FR" dirty="0"/>
          </a:p>
        </p:txBody>
      </p:sp>
      <p:pic>
        <p:nvPicPr>
          <p:cNvPr id="5" name="Espace réservé du contenu 4" descr="PORTE-OUVERT-TEINTE-BOIS.gif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444208" y="2204864"/>
            <a:ext cx="1225550" cy="2481262"/>
          </a:xfrm>
        </p:spPr>
      </p:pic>
      <p:pic>
        <p:nvPicPr>
          <p:cNvPr id="6" name="Image 5" descr="dag zeggen groen 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5085184"/>
            <a:ext cx="1368152" cy="136815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fr-FR" dirty="0" smtClean="0"/>
              <a:t>         </a:t>
            </a:r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4294967295"/>
          </p:nvPr>
        </p:nvSpPr>
        <p:spPr>
          <a:xfrm>
            <a:off x="179512" y="188640"/>
            <a:ext cx="8424862" cy="6669360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Chloé a la grippe.</a:t>
            </a:r>
          </a:p>
          <a:p>
            <a:r>
              <a:rPr lang="fr-FR" dirty="0" smtClean="0"/>
              <a:t>La remplaçante rédige une ……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Zut! Chloé a oublié sa carte …..</a:t>
            </a:r>
            <a:endParaRPr lang="fr-FR" dirty="0"/>
          </a:p>
        </p:txBody>
      </p:sp>
      <p:pic>
        <p:nvPicPr>
          <p:cNvPr id="11" name="Image 10" descr="ordonnanc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916832"/>
            <a:ext cx="3096766" cy="2284281"/>
          </a:xfrm>
          <a:prstGeom prst="rect">
            <a:avLst/>
          </a:prstGeom>
        </p:spPr>
      </p:pic>
      <p:pic>
        <p:nvPicPr>
          <p:cNvPr id="12" name="Image 11" descr="carte vital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5013176"/>
            <a:ext cx="2733675" cy="166687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755576" y="1556792"/>
            <a:ext cx="4860032" cy="4525963"/>
          </a:xfrm>
        </p:spPr>
        <p:txBody>
          <a:bodyPr/>
          <a:lstStyle/>
          <a:p>
            <a:r>
              <a:rPr lang="fr-FR" dirty="0" smtClean="0"/>
              <a:t>Chloé passe à la ……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0" y="3284538"/>
            <a:ext cx="6769100" cy="338455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         </a:t>
            </a:r>
          </a:p>
          <a:p>
            <a:pPr>
              <a:buNone/>
            </a:pPr>
            <a:r>
              <a:rPr lang="fr-FR" dirty="0" smtClean="0"/>
              <a:t>              pour acheter ses ……</a:t>
            </a:r>
            <a:endParaRPr lang="fr-FR" dirty="0"/>
          </a:p>
        </p:txBody>
      </p:sp>
      <p:pic>
        <p:nvPicPr>
          <p:cNvPr id="5" name="Image 4" descr="pharmac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32656"/>
            <a:ext cx="2662697" cy="2883202"/>
          </a:xfrm>
          <a:prstGeom prst="rect">
            <a:avLst/>
          </a:prstGeom>
        </p:spPr>
      </p:pic>
      <p:pic>
        <p:nvPicPr>
          <p:cNvPr id="2051" name="Picture 3" descr="C:\Users\Gaëlle\AppData\Local\Microsoft\Windows\Temporary Internet Files\Content.IE5\SP42R8Y6\MP900405260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4509120"/>
            <a:ext cx="2552328" cy="182309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467544" y="620689"/>
            <a:ext cx="6192688" cy="2664296"/>
          </a:xfrm>
        </p:spPr>
        <p:txBody>
          <a:bodyPr/>
          <a:lstStyle/>
          <a:p>
            <a:r>
              <a:rPr lang="fr-FR" dirty="0" smtClean="0"/>
              <a:t>Vite, elle rentre à la maison.</a:t>
            </a:r>
          </a:p>
          <a:p>
            <a:endParaRPr lang="fr-FR" dirty="0" smtClean="0"/>
          </a:p>
          <a:p>
            <a:r>
              <a:rPr lang="fr-FR" dirty="0" smtClean="0"/>
              <a:t>Aujourd’hui, </a:t>
            </a:r>
          </a:p>
          <a:p>
            <a:pPr>
              <a:buNone/>
            </a:pPr>
            <a:r>
              <a:rPr lang="fr-FR" dirty="0" smtClean="0"/>
              <a:t>            elle va rester au …..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827584" y="4077072"/>
            <a:ext cx="4896544" cy="325720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bien au chaud sous la …..</a:t>
            </a:r>
            <a:endParaRPr lang="fr-FR" dirty="0"/>
          </a:p>
        </p:txBody>
      </p:sp>
      <p:pic>
        <p:nvPicPr>
          <p:cNvPr id="5" name="Image 4" descr="chambre l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484784"/>
            <a:ext cx="2870646" cy="2326447"/>
          </a:xfrm>
          <a:prstGeom prst="rect">
            <a:avLst/>
          </a:prstGeom>
        </p:spPr>
      </p:pic>
      <p:pic>
        <p:nvPicPr>
          <p:cNvPr id="6" name="Image 5" descr="image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4437112"/>
            <a:ext cx="2726432" cy="209807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1321667" cy="1657328"/>
          </a:xfrm>
          <a:prstGeom prst="rect">
            <a:avLst/>
          </a:prstGeom>
        </p:spPr>
      </p:pic>
      <p:pic>
        <p:nvPicPr>
          <p:cNvPr id="3" name="Picture 3" descr="C:\Users\Gaëlle\AppData\Local\Microsoft\Windows\Temporary Internet Files\Content.IE5\P7ME8VPE\MC90039831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88640"/>
            <a:ext cx="1323830" cy="1305949"/>
          </a:xfrm>
          <a:prstGeom prst="rect">
            <a:avLst/>
          </a:prstGeom>
          <a:noFill/>
        </p:spPr>
      </p:pic>
      <p:pic>
        <p:nvPicPr>
          <p:cNvPr id="4" name="Picture 7" descr="C:\Users\Gaëlle\AppData\Local\Microsoft\Windows\Temporary Internet Files\Content.IE5\A7HJK2ZA\MP90042656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88640"/>
            <a:ext cx="1224136" cy="1224136"/>
          </a:xfrm>
          <a:prstGeom prst="rect">
            <a:avLst/>
          </a:prstGeom>
          <a:noFill/>
        </p:spPr>
      </p:pic>
      <p:pic>
        <p:nvPicPr>
          <p:cNvPr id="5" name="Image 4" descr="16382002-femme-tous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188640"/>
            <a:ext cx="1262633" cy="1262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 16" descr="manteau 2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77713">
            <a:off x="2060448" y="5354417"/>
            <a:ext cx="853550" cy="1225164"/>
          </a:xfrm>
          <a:prstGeom prst="rect">
            <a:avLst/>
          </a:prstGeom>
        </p:spPr>
      </p:pic>
      <p:pic>
        <p:nvPicPr>
          <p:cNvPr id="23" name="Image 22" descr="alerte_fiev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264" y="260648"/>
            <a:ext cx="1459880" cy="1182503"/>
          </a:xfrm>
          <a:prstGeom prst="rect">
            <a:avLst/>
          </a:prstGeom>
        </p:spPr>
      </p:pic>
      <p:pic>
        <p:nvPicPr>
          <p:cNvPr id="24" name="Picture 2" descr="http://golem13.fr/wp-content/uploads/2012/02/drHous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1916832"/>
            <a:ext cx="1545686" cy="1324874"/>
          </a:xfrm>
          <a:prstGeom prst="rect">
            <a:avLst/>
          </a:prstGeom>
          <a:noFill/>
        </p:spPr>
      </p:pic>
      <p:pic>
        <p:nvPicPr>
          <p:cNvPr id="25" name="Picture 3" descr="C:\Users\Gaëlle\AppData\Local\Microsoft\Windows\Temporary Internet Files\Content.IE5\P7ME8VPE\MC900432570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1916832"/>
            <a:ext cx="1396524" cy="1396524"/>
          </a:xfrm>
          <a:prstGeom prst="rect">
            <a:avLst/>
          </a:prstGeom>
          <a:noFill/>
        </p:spPr>
      </p:pic>
      <p:pic>
        <p:nvPicPr>
          <p:cNvPr id="26" name="Picture 23" descr="C:\Users\Gaëlle\AppData\Local\Microsoft\Windows\Temporary Internet Files\Content.IE5\P59IOL17\MP900430880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5976" y="1844824"/>
            <a:ext cx="1338148" cy="1340767"/>
          </a:xfrm>
          <a:prstGeom prst="rect">
            <a:avLst/>
          </a:prstGeom>
          <a:noFill/>
        </p:spPr>
      </p:pic>
      <p:pic>
        <p:nvPicPr>
          <p:cNvPr id="27" name="Picture 28" descr="C:\Users\Gaëlle\AppData\Local\Microsoft\Windows\Temporary Internet Files\Content.IE5\P7ME8VPE\MP900411693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88224" y="1844824"/>
            <a:ext cx="846323" cy="1268865"/>
          </a:xfrm>
          <a:prstGeom prst="rect">
            <a:avLst/>
          </a:prstGeom>
          <a:noFill/>
        </p:spPr>
      </p:pic>
      <p:pic>
        <p:nvPicPr>
          <p:cNvPr id="28" name="Picture 27" descr="C:\Users\Gaëlle\AppData\Local\Microsoft\Windows\Temporary Internet Files\Content.IE5\P59IOL17\MC900198041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3789040"/>
            <a:ext cx="1557116" cy="1305196"/>
          </a:xfrm>
          <a:prstGeom prst="rect">
            <a:avLst/>
          </a:prstGeom>
          <a:noFill/>
        </p:spPr>
      </p:pic>
      <p:pic>
        <p:nvPicPr>
          <p:cNvPr id="29" name="Image 28" descr="femme_medecin2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28184" y="3501008"/>
            <a:ext cx="1872208" cy="1491823"/>
          </a:xfrm>
          <a:prstGeom prst="rect">
            <a:avLst/>
          </a:prstGeom>
        </p:spPr>
      </p:pic>
      <p:pic>
        <p:nvPicPr>
          <p:cNvPr id="31" name="Image 30" descr="montagnedf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23928" y="3645024"/>
            <a:ext cx="1715683" cy="1286762"/>
          </a:xfrm>
          <a:prstGeom prst="rect">
            <a:avLst/>
          </a:prstGeom>
        </p:spPr>
      </p:pic>
      <p:pic>
        <p:nvPicPr>
          <p:cNvPr id="32" name="Image 31" descr="vacances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195736" y="3501008"/>
            <a:ext cx="1544960" cy="1514061"/>
          </a:xfrm>
          <a:prstGeom prst="rect">
            <a:avLst/>
          </a:prstGeom>
        </p:spPr>
      </p:pic>
      <p:pic>
        <p:nvPicPr>
          <p:cNvPr id="33" name="Picture 3" descr="C:\Users\Gaëlle\AppData\Local\Microsoft\Windows\Temporary Internet Files\Content.IE5\CKQ5OIB3\MC900351181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11560" y="5301208"/>
            <a:ext cx="540674" cy="1293057"/>
          </a:xfrm>
          <a:prstGeom prst="rect">
            <a:avLst/>
          </a:prstGeom>
          <a:noFill/>
        </p:spPr>
      </p:pic>
      <p:pic>
        <p:nvPicPr>
          <p:cNvPr id="34" name="Picture 8" descr="C:\Users\Gaëlle\AppData\Local\Microsoft\Windows\Temporary Internet Files\Content.IE5\CKQ5OIB3\MC900352129[1].wmf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3203848" y="5445224"/>
            <a:ext cx="944391" cy="1211139"/>
          </a:xfrm>
          <a:prstGeom prst="rect">
            <a:avLst/>
          </a:prstGeom>
          <a:noFill/>
        </p:spPr>
      </p:pic>
      <p:pic>
        <p:nvPicPr>
          <p:cNvPr id="35" name="Picture 10" descr="C:\Users\Gaëlle\AppData\Local\Microsoft\Windows\Temporary Internet Files\Content.IE5\P59IOL17\MC900331473[1].wm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860032" y="5589240"/>
            <a:ext cx="1247152" cy="956150"/>
          </a:xfrm>
          <a:prstGeom prst="rect">
            <a:avLst/>
          </a:prstGeom>
          <a:noFill/>
        </p:spPr>
      </p:pic>
      <p:pic>
        <p:nvPicPr>
          <p:cNvPr id="39" name="Image 38" descr="Logo pied gif.gi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804248" y="5301208"/>
            <a:ext cx="1269209" cy="131216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4581128"/>
            <a:ext cx="2222376" cy="1710188"/>
          </a:xfrm>
          <a:prstGeom prst="rect">
            <a:avLst/>
          </a:prstGeom>
        </p:spPr>
      </p:pic>
      <p:pic>
        <p:nvPicPr>
          <p:cNvPr id="3" name="Image 2" descr="chambre l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4653136"/>
            <a:ext cx="2150566" cy="1742875"/>
          </a:xfrm>
          <a:prstGeom prst="rect">
            <a:avLst/>
          </a:prstGeom>
        </p:spPr>
      </p:pic>
      <p:pic>
        <p:nvPicPr>
          <p:cNvPr id="5" name="Image 4" descr="ordonnance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2924944"/>
            <a:ext cx="1757163" cy="1296144"/>
          </a:xfrm>
          <a:prstGeom prst="rect">
            <a:avLst/>
          </a:prstGeom>
        </p:spPr>
      </p:pic>
      <p:pic>
        <p:nvPicPr>
          <p:cNvPr id="6" name="Image 5" descr="carte vitale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984" y="3140968"/>
            <a:ext cx="1601709" cy="976652"/>
          </a:xfrm>
          <a:prstGeom prst="rect">
            <a:avLst/>
          </a:prstGeom>
        </p:spPr>
      </p:pic>
      <p:pic>
        <p:nvPicPr>
          <p:cNvPr id="7" name="Image 6" descr="pharmaci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2852936"/>
            <a:ext cx="1410194" cy="1526977"/>
          </a:xfrm>
          <a:prstGeom prst="rect">
            <a:avLst/>
          </a:prstGeom>
        </p:spPr>
      </p:pic>
      <p:pic>
        <p:nvPicPr>
          <p:cNvPr id="8" name="Picture 3" descr="C:\Users\Gaëlle\AppData\Local\Microsoft\Windows\Temporary Internet Files\Content.IE5\SP42R8Y6\MP90040526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4941168"/>
            <a:ext cx="1832248" cy="1308748"/>
          </a:xfrm>
          <a:prstGeom prst="rect">
            <a:avLst/>
          </a:prstGeom>
          <a:noFill/>
        </p:spPr>
      </p:pic>
      <p:pic>
        <p:nvPicPr>
          <p:cNvPr id="9" name="Image 8" descr="en-retard-2810297szwfm_204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6016" y="908720"/>
            <a:ext cx="1368112" cy="1368112"/>
          </a:xfrm>
          <a:prstGeom prst="rect">
            <a:avLst/>
          </a:prstGeom>
        </p:spPr>
      </p:pic>
      <p:pic>
        <p:nvPicPr>
          <p:cNvPr id="10" name="Espace réservé du contenu 4" descr="PORTE-OUVERT-TEINTE-BOIS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32240" y="764704"/>
            <a:ext cx="798754" cy="1617166"/>
          </a:xfrm>
          <a:prstGeom prst="rect">
            <a:avLst/>
          </a:prstGeom>
        </p:spPr>
      </p:pic>
      <p:pic>
        <p:nvPicPr>
          <p:cNvPr id="11" name="Image 10" descr="dag zeggen groen 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7584" y="3068960"/>
            <a:ext cx="1020316" cy="1020316"/>
          </a:xfrm>
          <a:prstGeom prst="rect">
            <a:avLst/>
          </a:prstGeom>
        </p:spPr>
      </p:pic>
      <p:pic>
        <p:nvPicPr>
          <p:cNvPr id="12" name="Image 11" descr="briard-50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764704"/>
            <a:ext cx="1872208" cy="1533110"/>
          </a:xfrm>
          <a:prstGeom prst="rect">
            <a:avLst/>
          </a:prstGeom>
        </p:spPr>
      </p:pic>
      <p:pic>
        <p:nvPicPr>
          <p:cNvPr id="13" name="Image 12" descr="Oriana-rouge-profil-grossiste-en-ligne-maroquinerie-sac-a-main-cuir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836712"/>
            <a:ext cx="1296144" cy="129614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683568" y="908720"/>
            <a:ext cx="6012160" cy="719138"/>
          </a:xfrm>
        </p:spPr>
        <p:txBody>
          <a:bodyPr>
            <a:normAutofit/>
          </a:bodyPr>
          <a:lstStyle/>
          <a:p>
            <a:r>
              <a:rPr lang="fr-FR" dirty="0" smtClean="0"/>
              <a:t>Ce matin, Chloé a du mal à se …..</a:t>
            </a:r>
          </a:p>
          <a:p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4294967295"/>
          </p:nvPr>
        </p:nvSpPr>
        <p:spPr>
          <a:xfrm>
            <a:off x="827584" y="4149080"/>
            <a:ext cx="4176464" cy="1008112"/>
          </a:xfrm>
        </p:spPr>
        <p:txBody>
          <a:bodyPr>
            <a:normAutofit/>
          </a:bodyPr>
          <a:lstStyle/>
          <a:p>
            <a:r>
              <a:rPr lang="fr-FR" dirty="0" smtClean="0"/>
              <a:t>Elle a très mal à la …..</a:t>
            </a:r>
            <a:endParaRPr lang="fr-FR" dirty="0"/>
          </a:p>
        </p:txBody>
      </p:sp>
      <p:pic>
        <p:nvPicPr>
          <p:cNvPr id="1027" name="Picture 3" descr="C:\Users\Gaëlle\AppData\Local\Microsoft\Windows\Temporary Internet Files\Content.IE5\P7ME8VPE\MC9003983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00808"/>
            <a:ext cx="1827886" cy="1803197"/>
          </a:xfrm>
          <a:prstGeom prst="rect">
            <a:avLst/>
          </a:prstGeom>
          <a:noFill/>
        </p:spPr>
      </p:pic>
      <p:pic>
        <p:nvPicPr>
          <p:cNvPr id="1031" name="Picture 7" descr="C:\Users\Gaëlle\AppData\Local\Microsoft\Windows\Temporary Internet Files\Content.IE5\A7HJK2ZA\MP90042656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25144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1331640" y="620688"/>
            <a:ext cx="6804248" cy="18288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Chloé …..</a:t>
            </a:r>
            <a:endParaRPr lang="fr-FR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1284288" y="3429000"/>
            <a:ext cx="7859712" cy="2697163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Elle a beaucoup de …..</a:t>
            </a:r>
            <a:endParaRPr lang="fr-FR" sz="3200" dirty="0"/>
          </a:p>
        </p:txBody>
      </p:sp>
      <p:pic>
        <p:nvPicPr>
          <p:cNvPr id="6" name="Image 5" descr="16382002-femme-tous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908720"/>
            <a:ext cx="1694681" cy="1694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 descr="alerte_fiev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509120"/>
            <a:ext cx="2251968" cy="182409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395536" y="4797152"/>
            <a:ext cx="4171950" cy="863600"/>
          </a:xfrm>
        </p:spPr>
        <p:txBody>
          <a:bodyPr>
            <a:normAutofit/>
          </a:bodyPr>
          <a:lstStyle/>
          <a:p>
            <a:r>
              <a:rPr lang="fr-FR" dirty="0" smtClean="0"/>
              <a:t> Elle cherche son  ……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251520" y="2132856"/>
            <a:ext cx="5113338" cy="1079500"/>
          </a:xfrm>
        </p:spPr>
        <p:txBody>
          <a:bodyPr>
            <a:normAutofit/>
          </a:bodyPr>
          <a:lstStyle/>
          <a:p>
            <a:r>
              <a:rPr lang="fr-FR" dirty="0" smtClean="0"/>
              <a:t>Chloé veut appeler son …..</a:t>
            </a:r>
            <a:endParaRPr lang="fr-FR" dirty="0"/>
          </a:p>
        </p:txBody>
      </p:sp>
      <p:pic>
        <p:nvPicPr>
          <p:cNvPr id="2050" name="Picture 2" descr="http://golem13.fr/wp-content/uploads/2012/02/dr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231" y="1262878"/>
            <a:ext cx="2913703" cy="2497460"/>
          </a:xfrm>
          <a:prstGeom prst="rect">
            <a:avLst/>
          </a:prstGeom>
          <a:noFill/>
        </p:spPr>
      </p:pic>
      <p:pic>
        <p:nvPicPr>
          <p:cNvPr id="2051" name="Picture 3" descr="C:\Users\Gaëlle\AppData\Local\Microsoft\Windows\Temporary Internet Files\Content.IE5\P7ME8VPE\MC90043257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509120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contenu 33"/>
          <p:cNvSpPr>
            <a:spLocks noGrp="1"/>
          </p:cNvSpPr>
          <p:nvPr>
            <p:ph sz="half" idx="4294967295"/>
          </p:nvPr>
        </p:nvSpPr>
        <p:spPr>
          <a:xfrm>
            <a:off x="539552" y="5168900"/>
            <a:ext cx="7536061" cy="1689100"/>
          </a:xfrm>
        </p:spPr>
        <p:txBody>
          <a:bodyPr/>
          <a:lstStyle/>
          <a:p>
            <a:r>
              <a:rPr lang="fr-FR" dirty="0" smtClean="0"/>
              <a:t>C’est la ……                       qui répond.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395536" y="908050"/>
            <a:ext cx="7344816" cy="3097014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Elle le </a:t>
            </a:r>
            <a:r>
              <a:rPr lang="fr-FR" sz="3500" dirty="0" smtClean="0"/>
              <a:t>retrouve</a:t>
            </a:r>
            <a:r>
              <a:rPr lang="fr-FR" dirty="0" smtClean="0"/>
              <a:t> enfin sur la table de la ……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Elle </a:t>
            </a:r>
            <a:r>
              <a:rPr lang="fr-FR" sz="3500" dirty="0" smtClean="0"/>
              <a:t>compose</a:t>
            </a:r>
            <a:r>
              <a:rPr lang="fr-FR" dirty="0" smtClean="0"/>
              <a:t> le ……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2071" name="Picture 23" descr="C:\Users\Gaëlle\AppData\Local\Microsoft\Windows\Temporary Internet Files\Content.IE5\P59IOL17\MP9004308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412776"/>
            <a:ext cx="2488026" cy="2492895"/>
          </a:xfrm>
          <a:prstGeom prst="rect">
            <a:avLst/>
          </a:prstGeom>
          <a:noFill/>
        </p:spPr>
      </p:pic>
      <p:pic>
        <p:nvPicPr>
          <p:cNvPr id="2075" name="Picture 27" descr="C:\Users\Gaëlle\AppData\Local\Microsoft\Windows\Temporary Internet Files\Content.IE5\P59IOL17\MC90019804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013176"/>
            <a:ext cx="2061172" cy="1727703"/>
          </a:xfrm>
          <a:prstGeom prst="rect">
            <a:avLst/>
          </a:prstGeom>
          <a:noFill/>
        </p:spPr>
      </p:pic>
      <p:pic>
        <p:nvPicPr>
          <p:cNvPr id="2076" name="Picture 28" descr="C:\Users\Gaëlle\AppData\Local\Microsoft\Windows\Temporary Internet Files\Content.IE5\P7ME8VPE\MP90041169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996952"/>
            <a:ext cx="990339" cy="148478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683568" y="764704"/>
            <a:ext cx="7643813" cy="965200"/>
          </a:xfrm>
        </p:spPr>
        <p:txBody>
          <a:bodyPr/>
          <a:lstStyle/>
          <a:p>
            <a:r>
              <a:rPr lang="fr-FR" dirty="0" smtClean="0"/>
              <a:t>Le médecin n’est pas là, il est parti en ……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1331640" y="4077072"/>
            <a:ext cx="5122862" cy="1760538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   à la …….</a:t>
            </a:r>
            <a:endParaRPr lang="fr-FR" dirty="0"/>
          </a:p>
        </p:txBody>
      </p:sp>
      <p:pic>
        <p:nvPicPr>
          <p:cNvPr id="7" name="Image 6" descr="montagne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05064"/>
            <a:ext cx="2915816" cy="2186862"/>
          </a:xfrm>
          <a:prstGeom prst="rect">
            <a:avLst/>
          </a:prstGeom>
        </p:spPr>
      </p:pic>
      <p:pic>
        <p:nvPicPr>
          <p:cNvPr id="10" name="Image 9" descr="vacan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484784"/>
            <a:ext cx="1905000" cy="18669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395536" y="692696"/>
            <a:ext cx="7560840" cy="1008112"/>
          </a:xfrm>
        </p:spPr>
        <p:txBody>
          <a:bodyPr>
            <a:normAutofit fontScale="92500"/>
          </a:bodyPr>
          <a:lstStyle/>
          <a:p>
            <a:r>
              <a:rPr lang="fr-FR" sz="3500" dirty="0" smtClean="0"/>
              <a:t>Chloé a rendez-vous avec sa remplaçante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sz="half" idx="4294967295"/>
          </p:nvPr>
        </p:nvSpPr>
        <p:spPr>
          <a:xfrm>
            <a:off x="323528" y="3501008"/>
            <a:ext cx="8496944" cy="1689348"/>
          </a:xfrm>
        </p:spPr>
        <p:txBody>
          <a:bodyPr/>
          <a:lstStyle/>
          <a:p>
            <a:r>
              <a:rPr lang="fr-FR" dirty="0" smtClean="0"/>
              <a:t>Vite, elle a juste le temps d’aller prendre une …..</a:t>
            </a:r>
          </a:p>
          <a:p>
            <a:endParaRPr lang="fr-FR" dirty="0"/>
          </a:p>
        </p:txBody>
      </p:sp>
      <p:pic>
        <p:nvPicPr>
          <p:cNvPr id="4099" name="Picture 3" descr="C:\Users\Gaëlle\AppData\Local\Microsoft\Windows\Temporary Internet Files\Content.IE5\CKQ5OIB3\MC90035118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293096"/>
            <a:ext cx="751438" cy="1797113"/>
          </a:xfrm>
          <a:prstGeom prst="rect">
            <a:avLst/>
          </a:prstGeom>
          <a:noFill/>
        </p:spPr>
      </p:pic>
      <p:pic>
        <p:nvPicPr>
          <p:cNvPr id="17" name="Image 16" descr="femme_medeci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0292" y="1340768"/>
            <a:ext cx="2078478" cy="165618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467544" y="836712"/>
            <a:ext cx="8291512" cy="5544616"/>
          </a:xfrm>
        </p:spPr>
        <p:txBody>
          <a:bodyPr>
            <a:normAutofit/>
          </a:bodyPr>
          <a:lstStyle/>
          <a:p>
            <a:r>
              <a:rPr lang="fr-FR" dirty="0" smtClean="0"/>
              <a:t>Elle s’habille chaudement car c’est encore l’hiver.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Elle met son …….                       un …...                  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   et une ……</a:t>
            </a:r>
            <a:endParaRPr lang="fr-FR" dirty="0"/>
          </a:p>
        </p:txBody>
      </p:sp>
      <p:pic>
        <p:nvPicPr>
          <p:cNvPr id="7" name="Picture 8" descr="C:\Users\Gaëlle\AppData\Local\Microsoft\Windows\Temporary Internet Files\Content.IE5\CKQ5OIB3\MC900352129[1].wm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32240" y="2924944"/>
            <a:ext cx="1112837" cy="1427163"/>
          </a:xfrm>
          <a:prstGeom prst="rect">
            <a:avLst/>
          </a:prstGeom>
          <a:noFill/>
        </p:spPr>
      </p:pic>
      <p:pic>
        <p:nvPicPr>
          <p:cNvPr id="8" name="Picture 10" descr="C:\Users\Gaëlle\AppData\Local\Microsoft\Windows\Temporary Internet Files\Content.IE5\P59IOL17\MC90033147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013176"/>
            <a:ext cx="1247152" cy="956150"/>
          </a:xfrm>
          <a:prstGeom prst="rect">
            <a:avLst/>
          </a:prstGeom>
          <a:noFill/>
        </p:spPr>
      </p:pic>
      <p:pic>
        <p:nvPicPr>
          <p:cNvPr id="9" name="Image 8" descr="manteau 2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77713">
            <a:off x="3779912" y="2492896"/>
            <a:ext cx="1400175" cy="200977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11" descr="Logo pied gif.gif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772816"/>
            <a:ext cx="1266825" cy="1309688"/>
          </a:xfrm>
        </p:spPr>
      </p:pic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1043608" y="1268760"/>
            <a:ext cx="7570788" cy="4896544"/>
          </a:xfrm>
        </p:spPr>
        <p:txBody>
          <a:bodyPr/>
          <a:lstStyle/>
          <a:p>
            <a:r>
              <a:rPr lang="fr-FR" dirty="0" smtClean="0"/>
              <a:t>Heureusement, le cabinet n’est pas loin, elle peut y aller à…..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Oh! Chloé allait oublier son.….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4" name="Image 13" descr="Oriana-rouge-profil-grossiste-en-ligne-maroquinerie-sac-a-main-cui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4437112"/>
            <a:ext cx="2088232" cy="208823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227</Words>
  <Application>Microsoft Office PowerPoint</Application>
  <PresentationFormat>Affichage à l'écran (4:3)</PresentationFormat>
  <Paragraphs>63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Chloé  est  malade.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Chloé  est  malade.</dc:title>
  <dc:creator>Gaëlle</dc:creator>
  <cp:lastModifiedBy>Gaëlle</cp:lastModifiedBy>
  <cp:revision>98</cp:revision>
  <dcterms:created xsi:type="dcterms:W3CDTF">2012-06-17T15:10:47Z</dcterms:created>
  <dcterms:modified xsi:type="dcterms:W3CDTF">2012-07-07T15:46:44Z</dcterms:modified>
</cp:coreProperties>
</file>