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2" autoAdjust="0"/>
    <p:restoredTop sz="94660"/>
  </p:normalViewPr>
  <p:slideViewPr>
    <p:cSldViewPr>
      <p:cViewPr varScale="1">
        <p:scale>
          <a:sx n="86" d="100"/>
          <a:sy n="86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0716-1485-47DB-8999-D043743B9AA7}" type="datetimeFigureOut">
              <a:rPr lang="fr-FR" smtClean="0"/>
              <a:pPr/>
              <a:t>15/01/2012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9D40-7D3B-45D0-BD29-8AA0D182D3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429000"/>
            <a:ext cx="714375" cy="714375"/>
          </a:xfrm>
          <a:prstGeom prst="rect">
            <a:avLst/>
          </a:prstGeom>
          <a:noFill/>
        </p:spPr>
      </p:pic>
      <p:pic>
        <p:nvPicPr>
          <p:cNvPr id="9228" name="Picture 12" descr="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429000"/>
            <a:ext cx="714375" cy="714375"/>
          </a:xfrm>
          <a:prstGeom prst="rect">
            <a:avLst/>
          </a:prstGeom>
          <a:noFill/>
        </p:spPr>
      </p:pic>
      <p:pic>
        <p:nvPicPr>
          <p:cNvPr id="9226" name="Picture 10" descr="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29000"/>
            <a:ext cx="714375" cy="714375"/>
          </a:xfrm>
          <a:prstGeom prst="rect">
            <a:avLst/>
          </a:prstGeom>
          <a:noFill/>
        </p:spPr>
      </p:pic>
      <p:pic>
        <p:nvPicPr>
          <p:cNvPr id="9224" name="Picture 8" descr="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429000"/>
            <a:ext cx="714375" cy="714375"/>
          </a:xfrm>
          <a:prstGeom prst="rect">
            <a:avLst/>
          </a:prstGeom>
          <a:noFill/>
        </p:spPr>
      </p:pic>
      <p:pic>
        <p:nvPicPr>
          <p:cNvPr id="9222" name="Picture 6" descr="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429000"/>
            <a:ext cx="714375" cy="714375"/>
          </a:xfrm>
          <a:prstGeom prst="rect">
            <a:avLst/>
          </a:prstGeom>
          <a:noFill/>
        </p:spPr>
      </p:pic>
      <p:pic>
        <p:nvPicPr>
          <p:cNvPr id="9220" name="Picture 4" descr="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429000"/>
            <a:ext cx="714375" cy="714375"/>
          </a:xfrm>
          <a:prstGeom prst="rect">
            <a:avLst/>
          </a:prstGeom>
          <a:noFill/>
        </p:spPr>
      </p:pic>
      <p:pic>
        <p:nvPicPr>
          <p:cNvPr id="9218" name="Picture 2" descr="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429000"/>
            <a:ext cx="714375" cy="7143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491880" y="5229200"/>
            <a:ext cx="189987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4000" dirty="0" err="1" smtClean="0"/>
              <a:t>Gn</a:t>
            </a:r>
            <a:r>
              <a:rPr lang="fr-FR" sz="4000" dirty="0" smtClean="0"/>
              <a:t> ou </a:t>
            </a:r>
            <a:r>
              <a:rPr lang="fr-FR" sz="4000" dirty="0" err="1" smtClean="0"/>
              <a:t>ill</a:t>
            </a:r>
            <a:endParaRPr lang="fr-FR" sz="4000" dirty="0"/>
          </a:p>
        </p:txBody>
      </p:sp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188640"/>
            <a:ext cx="3558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Michèle </a:t>
            </a:r>
            <a:r>
              <a:rPr lang="fr-FR" dirty="0" err="1" smtClean="0"/>
              <a:t>Chauvel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Photos tirées du site </a:t>
            </a:r>
            <a:r>
              <a:rPr lang="fr-FR" dirty="0" err="1" smtClean="0"/>
              <a:t>Flickr</a:t>
            </a:r>
            <a:r>
              <a:rPr lang="fr-FR" dirty="0" smtClean="0"/>
              <a:t> de Yahoo</a:t>
            </a:r>
          </a:p>
          <a:p>
            <a:r>
              <a:rPr lang="fr-FR" dirty="0" smtClean="0"/>
              <a:t>Et </a:t>
            </a:r>
            <a:r>
              <a:rPr lang="fr-FR" dirty="0" err="1" smtClean="0"/>
              <a:t>gif</a:t>
            </a:r>
            <a:r>
              <a:rPr lang="fr-FR" dirty="0" smtClean="0"/>
              <a:t> de </a:t>
            </a:r>
            <a:r>
              <a:rPr lang="fr-FR" dirty="0" err="1" smtClean="0"/>
              <a:t>Esp@ce</a:t>
            </a:r>
            <a:r>
              <a:rPr lang="fr-FR" dirty="0" smtClean="0"/>
              <a:t> </a:t>
            </a:r>
            <a:r>
              <a:rPr lang="fr-FR" dirty="0" err="1" smtClean="0"/>
              <a:t>CoOI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 descr="C:\Users\michèle\Pictures\chig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275856" y="1700808"/>
            <a:ext cx="208422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chignon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700808"/>
            <a:ext cx="204575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chi    on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Users\michèle\Pictures\gr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78000"/>
            <a:ext cx="2160000" cy="288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419872" y="1772816"/>
            <a:ext cx="17844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grille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772816"/>
            <a:ext cx="187262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gr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6661248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Users\michèle\Pictures\boute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149080"/>
            <a:ext cx="1680000" cy="252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131840" y="1772816"/>
            <a:ext cx="252864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bouteilles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1772816"/>
            <a:ext cx="270978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boute     es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michèle\Pictures\araigné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97152"/>
            <a:ext cx="2520000" cy="166950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203848" y="1916832"/>
            <a:ext cx="240123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araignée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916832"/>
            <a:ext cx="23627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arai</a:t>
            </a:r>
            <a:r>
              <a:rPr lang="fr-FR" sz="3200" dirty="0" smtClean="0"/>
              <a:t>    </a:t>
            </a:r>
            <a:r>
              <a:rPr lang="fr-FR" sz="3200" dirty="0" err="1" smtClean="0"/>
              <a:t>ée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C:\Users\michèle\Pictures\chen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2520000" cy="14175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131840" y="1844824"/>
            <a:ext cx="225734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chenille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844824"/>
            <a:ext cx="243848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chen</a:t>
            </a:r>
            <a:r>
              <a:rPr lang="fr-FR" sz="3200" dirty="0" smtClean="0"/>
              <a:t> 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C:\Users\michèle\Pictures\coqu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131840" y="1628800"/>
            <a:ext cx="245092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coquillage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628800"/>
            <a:ext cx="25390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coqu</a:t>
            </a:r>
            <a:r>
              <a:rPr lang="fr-FR" sz="3200" dirty="0" smtClean="0"/>
              <a:t>    </a:t>
            </a:r>
            <a:r>
              <a:rPr lang="fr-FR" sz="3200" dirty="0" err="1" smtClean="0"/>
              <a:t>age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C:\Users\michèle\Pictures\champig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2520000" cy="1554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915816" y="1700808"/>
            <a:ext cx="312457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champignons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1700808"/>
            <a:ext cx="299312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Des champi   </a:t>
            </a:r>
            <a:r>
              <a:rPr lang="fr-FR" sz="3200" dirty="0" err="1" smtClean="0"/>
              <a:t>ons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:\Users\michèle\Pictures\pei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4"/>
            <a:ext cx="2160000" cy="216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188545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peigne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916832"/>
            <a:ext cx="208823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pei</a:t>
            </a:r>
            <a:r>
              <a:rPr lang="fr-FR" sz="3200" dirty="0" smtClean="0"/>
              <a:t>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C:\Users\michèle\Pictures\oig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53136"/>
            <a:ext cx="2520000" cy="16905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491880" y="1844824"/>
            <a:ext cx="191110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oignon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844824"/>
            <a:ext cx="187262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oi</a:t>
            </a:r>
            <a:r>
              <a:rPr lang="fr-FR" sz="3200" dirty="0" smtClean="0"/>
              <a:t>    on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914400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 descr="C:\Users\michèle\Pictures\bi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2160000" cy="226379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18944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billets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916832"/>
            <a:ext cx="198265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Des b    </a:t>
            </a:r>
            <a:r>
              <a:rPr lang="fr-FR" sz="3200" dirty="0" err="1" smtClean="0"/>
              <a:t>ets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275856" y="1844824"/>
            <a:ext cx="198163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agneau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pic>
        <p:nvPicPr>
          <p:cNvPr id="3" name="Picture 3" descr="C:\Users\michèle\Pictures\agn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437112"/>
            <a:ext cx="2520000" cy="2016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844824"/>
            <a:ext cx="194316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a    eau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ichèle\Pictures\fil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123834"/>
            <a:ext cx="1800000" cy="273416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131840" y="1628800"/>
            <a:ext cx="203972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fillette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628800"/>
            <a:ext cx="212789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f    </a:t>
            </a:r>
            <a:r>
              <a:rPr lang="fr-FR" sz="3200" dirty="0" err="1" smtClean="0"/>
              <a:t>ette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957392" y="0"/>
            <a:ext cx="9144000" cy="685800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 descr="C:\Users\michèle\Pictures\caill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97152"/>
            <a:ext cx="2520000" cy="168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131840" y="1628800"/>
            <a:ext cx="184037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caillou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628800"/>
            <a:ext cx="192854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ca    ou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957392" y="0"/>
            <a:ext cx="9144000" cy="685800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5" descr="C:\Users\michèle\Pictures\monta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987824" y="1844824"/>
            <a:ext cx="266213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montagne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1844824"/>
            <a:ext cx="262366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monta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C:\Users\michèle\Pictures\cigo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09120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987824" y="1844824"/>
            <a:ext cx="224971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cigogne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1844824"/>
            <a:ext cx="221124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cigo</a:t>
            </a:r>
            <a:r>
              <a:rPr lang="fr-FR" sz="3200" dirty="0" smtClean="0"/>
              <a:t>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michèle\Pictures\corbe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81128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059832" y="1916832"/>
            <a:ext cx="239661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corbeille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916832"/>
            <a:ext cx="237626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corbe</a:t>
            </a:r>
            <a:r>
              <a:rPr lang="fr-FR" sz="3200" dirty="0" smtClean="0"/>
              <a:t>   e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C:\Users\michèle\Pictures\cuillè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520000" cy="168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059832" y="1916832"/>
            <a:ext cx="217822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cuillère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1916832"/>
            <a:ext cx="23042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cu</a:t>
            </a:r>
            <a:r>
              <a:rPr lang="fr-FR" sz="3200" dirty="0" smtClean="0"/>
              <a:t>    ère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michèle\Pictures\fam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2160000" cy="196320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131840" y="1628800"/>
            <a:ext cx="209063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famille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628800"/>
            <a:ext cx="217880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fam</a:t>
            </a:r>
            <a:r>
              <a:rPr lang="fr-FR" sz="3200" dirty="0" smtClean="0"/>
              <a:t>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957392" y="0"/>
            <a:ext cx="9144000" cy="685800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michèle\Pictures\guign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520000" cy="19425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707904" y="1916832"/>
            <a:ext cx="147668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Guignol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707904" y="1916832"/>
            <a:ext cx="143821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Gui    </a:t>
            </a:r>
            <a:r>
              <a:rPr lang="fr-FR" sz="3200" dirty="0" err="1" smtClean="0"/>
              <a:t>ol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michèle\Pictures\beig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2520000" cy="168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203848" y="1700808"/>
            <a:ext cx="231928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beignets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700808"/>
            <a:ext cx="228081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</a:t>
            </a:r>
            <a:r>
              <a:rPr lang="fr-FR" sz="3200" dirty="0" err="1" smtClean="0"/>
              <a:t>bei</a:t>
            </a:r>
            <a:r>
              <a:rPr lang="fr-FR" sz="3200" dirty="0" smtClean="0"/>
              <a:t>    </a:t>
            </a:r>
            <a:r>
              <a:rPr lang="fr-FR" sz="3200" dirty="0" err="1" smtClean="0"/>
              <a:t>ets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michèle\Pictures\maqu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81128"/>
            <a:ext cx="1800000" cy="180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131840" y="1844824"/>
            <a:ext cx="258096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Du maquillage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844824"/>
            <a:ext cx="266429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Du </a:t>
            </a:r>
            <a:r>
              <a:rPr lang="fr-FR" sz="3200" dirty="0" err="1" smtClean="0"/>
              <a:t>maqu</a:t>
            </a:r>
            <a:r>
              <a:rPr lang="fr-FR" sz="3200" dirty="0" smtClean="0"/>
              <a:t>    </a:t>
            </a:r>
            <a:r>
              <a:rPr lang="fr-FR" sz="3200" dirty="0" err="1" smtClean="0"/>
              <a:t>age</a:t>
            </a:r>
            <a:r>
              <a:rPr lang="fr-FR" sz="3200" dirty="0" smtClean="0"/>
              <a:t>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347864" y="1772816"/>
            <a:ext cx="198265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feuille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772816"/>
            <a:ext cx="197784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feu   e</a:t>
            </a:r>
            <a:endParaRPr lang="fr-FR" sz="3200" dirty="0"/>
          </a:p>
        </p:txBody>
      </p:sp>
      <p:pic>
        <p:nvPicPr>
          <p:cNvPr id="12" name="Picture 6" descr="C:\Users\michèle\Pictures\feu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653136"/>
            <a:ext cx="2520000" cy="1680000"/>
          </a:xfrm>
          <a:prstGeom prst="rect">
            <a:avLst/>
          </a:prstGeom>
          <a:noFill/>
        </p:spPr>
      </p:pic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301208" y="26064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C:\Users\michèle\Pictures\sig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1800000" cy="240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059832" y="1484784"/>
            <a:ext cx="260725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signature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484784"/>
            <a:ext cx="247580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si    </a:t>
            </a:r>
            <a:r>
              <a:rPr lang="fr-FR" sz="3200" dirty="0" err="1" smtClean="0"/>
              <a:t>ature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michèle\Pictures\vi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09120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419872" y="1556792"/>
            <a:ext cx="154241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La vigne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556792"/>
            <a:ext cx="165618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La vi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774136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Users\michèle\Pictures\b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520000" cy="167818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347864" y="1916832"/>
            <a:ext cx="17588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billes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916832"/>
            <a:ext cx="19442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Des b    es      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C:\Users\michèle\Pictures\baign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2520000" cy="168910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059832" y="1484784"/>
            <a:ext cx="252928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baigneurs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1412776"/>
            <a:ext cx="249081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Des bai    </a:t>
            </a:r>
            <a:r>
              <a:rPr lang="fr-FR" sz="3200" dirty="0" err="1" smtClean="0"/>
              <a:t>eurs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808" y="2636912"/>
            <a:ext cx="3078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bravo</a:t>
            </a:r>
            <a:endParaRPr lang="fr-FR" sz="9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michèle\Pictures\homme_0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80728"/>
            <a:ext cx="90487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347864" y="1772816"/>
            <a:ext cx="200510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oreille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772816"/>
            <a:ext cx="209326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ore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7453336" y="-17140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4" descr="C:\Users\michèle\Pictures\ore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2520000" cy="1743212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-7093296" y="-17140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Users\michèle\Pictures\peigno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2520000" cy="252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347864" y="1772816"/>
            <a:ext cx="213552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peignoir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772816"/>
            <a:ext cx="209704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pei</a:t>
            </a:r>
            <a:r>
              <a:rPr lang="fr-FR" sz="3200" dirty="0" smtClean="0"/>
              <a:t>    </a:t>
            </a:r>
            <a:r>
              <a:rPr lang="fr-FR" sz="3200" dirty="0" err="1" smtClean="0"/>
              <a:t>oir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Users\michèle\Pictures\baign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275856" y="1844824"/>
            <a:ext cx="253088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baignoire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844824"/>
            <a:ext cx="258538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bai    </a:t>
            </a:r>
            <a:r>
              <a:rPr lang="fr-FR" sz="3200" dirty="0" err="1" smtClean="0"/>
              <a:t>oire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914400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ichèle\Pictures\pa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347864" y="1772816"/>
            <a:ext cx="154882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La paille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275856" y="1772816"/>
            <a:ext cx="172996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La </a:t>
            </a:r>
            <a:r>
              <a:rPr lang="fr-FR" sz="3200" dirty="0" err="1" smtClean="0"/>
              <a:t>pa</a:t>
            </a:r>
            <a:r>
              <a:rPr lang="fr-FR" sz="3200" dirty="0" smtClean="0"/>
              <a:t> 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179512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-7597352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:\Users\michèle\Pictures\aigu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81128"/>
            <a:ext cx="2520000" cy="209125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419872" y="1700808"/>
            <a:ext cx="214994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aiguille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1700808"/>
            <a:ext cx="223811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Une aigu 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673325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6661248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5292080" y="3284984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C:\Users\michèle\Pictures\cy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520000" cy="189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491880" y="1844824"/>
            <a:ext cx="17247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cygne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25649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270892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ill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2636912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563888" y="1844824"/>
            <a:ext cx="15985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cy</a:t>
            </a:r>
            <a:r>
              <a:rPr lang="fr-FR" sz="3200" dirty="0" smtClean="0"/>
              <a:t>   e</a:t>
            </a:r>
            <a:endParaRPr lang="fr-FR" sz="3200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-914400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cision 9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241176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356992"/>
            <a:ext cx="914400" cy="360000"/>
          </a:xfrm>
          <a:prstGeom prst="flowChartDecis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michèle\Desktop\Maindroi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165304"/>
            <a:ext cx="714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240</Words>
  <Application>Microsoft Office PowerPoint</Application>
  <PresentationFormat>Affichage à l'écran (4:3)</PresentationFormat>
  <Paragraphs>134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michèle</dc:creator>
  <cp:lastModifiedBy>michèle</cp:lastModifiedBy>
  <cp:revision>40</cp:revision>
  <dcterms:created xsi:type="dcterms:W3CDTF">2012-01-14T13:30:50Z</dcterms:created>
  <dcterms:modified xsi:type="dcterms:W3CDTF">2012-01-15T19:44:45Z</dcterms:modified>
</cp:coreProperties>
</file>