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0" r:id="rId2"/>
    <p:sldId id="256" r:id="rId3"/>
    <p:sldId id="689" r:id="rId4"/>
    <p:sldId id="354" r:id="rId5"/>
    <p:sldId id="609" r:id="rId6"/>
    <p:sldId id="606" r:id="rId7"/>
    <p:sldId id="578" r:id="rId8"/>
    <p:sldId id="577" r:id="rId9"/>
    <p:sldId id="586" r:id="rId10"/>
    <p:sldId id="579" r:id="rId11"/>
    <p:sldId id="611" r:id="rId12"/>
    <p:sldId id="605" r:id="rId13"/>
    <p:sldId id="580" r:id="rId14"/>
    <p:sldId id="610" r:id="rId15"/>
    <p:sldId id="581" r:id="rId16"/>
    <p:sldId id="582" r:id="rId17"/>
    <p:sldId id="608" r:id="rId18"/>
    <p:sldId id="612" r:id="rId19"/>
    <p:sldId id="688" r:id="rId20"/>
    <p:sldId id="613" r:id="rId21"/>
    <p:sldId id="607" r:id="rId22"/>
    <p:sldId id="614" r:id="rId23"/>
    <p:sldId id="616" r:id="rId24"/>
    <p:sldId id="585" r:id="rId25"/>
    <p:sldId id="615" r:id="rId26"/>
    <p:sldId id="588" r:id="rId27"/>
    <p:sldId id="583" r:id="rId28"/>
    <p:sldId id="584" r:id="rId29"/>
    <p:sldId id="617" r:id="rId30"/>
    <p:sldId id="691" r:id="rId31"/>
    <p:sldId id="636" r:id="rId32"/>
    <p:sldId id="637" r:id="rId33"/>
    <p:sldId id="634" r:id="rId34"/>
    <p:sldId id="618" r:id="rId35"/>
    <p:sldId id="632" r:id="rId36"/>
    <p:sldId id="628" r:id="rId37"/>
    <p:sldId id="626" r:id="rId38"/>
    <p:sldId id="587" r:id="rId39"/>
    <p:sldId id="635" r:id="rId40"/>
    <p:sldId id="619" r:id="rId41"/>
    <p:sldId id="627" r:id="rId42"/>
    <p:sldId id="623" r:id="rId43"/>
    <p:sldId id="629" r:id="rId44"/>
    <p:sldId id="638" r:id="rId45"/>
    <p:sldId id="621" r:id="rId46"/>
    <p:sldId id="639" r:id="rId47"/>
    <p:sldId id="625" r:id="rId48"/>
    <p:sldId id="633" r:id="rId49"/>
    <p:sldId id="624" r:id="rId50"/>
    <p:sldId id="622" r:id="rId51"/>
    <p:sldId id="630" r:id="rId52"/>
    <p:sldId id="631" r:id="rId53"/>
    <p:sldId id="620" r:id="rId54"/>
    <p:sldId id="683" r:id="rId55"/>
    <p:sldId id="692" r:id="rId56"/>
    <p:sldId id="597" r:id="rId57"/>
    <p:sldId id="595" r:id="rId58"/>
    <p:sldId id="596" r:id="rId59"/>
    <p:sldId id="600" r:id="rId60"/>
    <p:sldId id="604" r:id="rId61"/>
    <p:sldId id="599" r:id="rId62"/>
    <p:sldId id="601" r:id="rId63"/>
    <p:sldId id="602" r:id="rId64"/>
    <p:sldId id="598" r:id="rId65"/>
    <p:sldId id="591" r:id="rId66"/>
    <p:sldId id="594" r:id="rId67"/>
    <p:sldId id="593" r:id="rId68"/>
    <p:sldId id="592" r:id="rId69"/>
    <p:sldId id="603" r:id="rId70"/>
    <p:sldId id="590" r:id="rId71"/>
    <p:sldId id="589" r:id="rId72"/>
    <p:sldId id="684" r:id="rId73"/>
    <p:sldId id="693" r:id="rId74"/>
    <p:sldId id="650" r:id="rId75"/>
    <p:sldId id="661" r:id="rId76"/>
    <p:sldId id="649" r:id="rId77"/>
    <p:sldId id="660" r:id="rId78"/>
    <p:sldId id="641" r:id="rId79"/>
    <p:sldId id="648" r:id="rId80"/>
    <p:sldId id="662" r:id="rId81"/>
    <p:sldId id="647" r:id="rId82"/>
    <p:sldId id="653" r:id="rId83"/>
    <p:sldId id="659" r:id="rId84"/>
    <p:sldId id="645" r:id="rId85"/>
    <p:sldId id="690" r:id="rId86"/>
    <p:sldId id="663" r:id="rId87"/>
    <p:sldId id="646" r:id="rId88"/>
    <p:sldId id="658" r:id="rId89"/>
    <p:sldId id="644" r:id="rId90"/>
    <p:sldId id="657" r:id="rId91"/>
    <p:sldId id="651" r:id="rId92"/>
    <p:sldId id="654" r:id="rId93"/>
    <p:sldId id="643" r:id="rId94"/>
    <p:sldId id="655" r:id="rId95"/>
    <p:sldId id="642" r:id="rId96"/>
    <p:sldId id="640" r:id="rId97"/>
    <p:sldId id="656" r:id="rId98"/>
    <p:sldId id="685" r:id="rId99"/>
    <p:sldId id="694" r:id="rId100"/>
    <p:sldId id="679" r:id="rId101"/>
    <p:sldId id="666" r:id="rId102"/>
    <p:sldId id="671" r:id="rId103"/>
    <p:sldId id="669" r:id="rId104"/>
    <p:sldId id="673" r:id="rId105"/>
    <p:sldId id="675" r:id="rId106"/>
    <p:sldId id="681" r:id="rId107"/>
    <p:sldId id="677" r:id="rId108"/>
    <p:sldId id="672" r:id="rId109"/>
    <p:sldId id="670" r:id="rId110"/>
    <p:sldId id="668" r:id="rId111"/>
    <p:sldId id="664" r:id="rId112"/>
    <p:sldId id="678" r:id="rId113"/>
    <p:sldId id="667" r:id="rId114"/>
    <p:sldId id="682" r:id="rId115"/>
    <p:sldId id="676" r:id="rId116"/>
    <p:sldId id="665" r:id="rId117"/>
    <p:sldId id="674" r:id="rId118"/>
    <p:sldId id="686" r:id="rId119"/>
    <p:sldId id="687" r:id="rId1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AD0B-FD6C-4DF1-BBF3-97D934549A5D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0.xml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slide" Target="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slide" Target="slide99.xml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slide" Target="slide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54.gif"/><Relationship Id="rId3" Type="http://schemas.openxmlformats.org/officeDocument/2006/relationships/image" Target="../media/image2.jpeg"/><Relationship Id="rId7" Type="http://schemas.openxmlformats.org/officeDocument/2006/relationships/image" Target="../media/image15.emf"/><Relationship Id="rId12" Type="http://schemas.openxmlformats.org/officeDocument/2006/relationships/image" Target="../media/image5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gif"/><Relationship Id="rId10" Type="http://schemas.openxmlformats.org/officeDocument/2006/relationships/image" Target="../media/image18.emf"/><Relationship Id="rId4" Type="http://schemas.openxmlformats.org/officeDocument/2006/relationships/image" Target="../media/image1.jpeg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jpeg"/><Relationship Id="rId7" Type="http://schemas.openxmlformats.org/officeDocument/2006/relationships/image" Target="../media/image15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gif"/><Relationship Id="rId10" Type="http://schemas.openxmlformats.org/officeDocument/2006/relationships/image" Target="../media/image18.emf"/><Relationship Id="rId4" Type="http://schemas.openxmlformats.org/officeDocument/2006/relationships/image" Target="../media/image1.jpeg"/><Relationship Id="rId9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jpeg"/><Relationship Id="rId7" Type="http://schemas.openxmlformats.org/officeDocument/2006/relationships/image" Target="../media/image15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gif"/><Relationship Id="rId10" Type="http://schemas.openxmlformats.org/officeDocument/2006/relationships/image" Target="../media/image18.emf"/><Relationship Id="rId4" Type="http://schemas.openxmlformats.org/officeDocument/2006/relationships/image" Target="../media/image1.jpeg"/><Relationship Id="rId9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jpeg"/><Relationship Id="rId7" Type="http://schemas.openxmlformats.org/officeDocument/2006/relationships/image" Target="../media/image15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gif"/><Relationship Id="rId10" Type="http://schemas.openxmlformats.org/officeDocument/2006/relationships/image" Target="../media/image18.emf"/><Relationship Id="rId4" Type="http://schemas.openxmlformats.org/officeDocument/2006/relationships/image" Target="../media/image1.jpeg"/><Relationship Id="rId9" Type="http://schemas.openxmlformats.org/officeDocument/2006/relationships/image" Target="../media/image1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jpeg"/><Relationship Id="rId7" Type="http://schemas.openxmlformats.org/officeDocument/2006/relationships/image" Target="../media/image15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gif"/><Relationship Id="rId10" Type="http://schemas.openxmlformats.org/officeDocument/2006/relationships/image" Target="../media/image18.emf"/><Relationship Id="rId4" Type="http://schemas.openxmlformats.org/officeDocument/2006/relationships/image" Target="../media/image1.jpeg"/><Relationship Id="rId9" Type="http://schemas.openxmlformats.org/officeDocument/2006/relationships/image" Target="../media/image1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jpeg"/><Relationship Id="rId7" Type="http://schemas.openxmlformats.org/officeDocument/2006/relationships/image" Target="../media/image15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gif"/><Relationship Id="rId10" Type="http://schemas.openxmlformats.org/officeDocument/2006/relationships/image" Target="../media/image18.emf"/><Relationship Id="rId4" Type="http://schemas.openxmlformats.org/officeDocument/2006/relationships/image" Target="../media/image1.jpeg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7504" y="6381328"/>
            <a:ext cx="8309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Sylvie</a:t>
            </a:r>
            <a:endParaRPr lang="fr-FR" sz="1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2420888"/>
            <a:ext cx="7681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</a:t>
            </a:r>
            <a:endParaRPr lang="fr-FR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11560" y="836712"/>
            <a:ext cx="792088" cy="792088"/>
            <a:chOff x="1691680" y="4149080"/>
            <a:chExt cx="1872208" cy="1872208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1691680" y="4149080"/>
              <a:ext cx="1872208" cy="1872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Picture 6" descr="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4221088"/>
              <a:ext cx="1371600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e 14"/>
          <p:cNvGrpSpPr/>
          <p:nvPr/>
        </p:nvGrpSpPr>
        <p:grpSpPr>
          <a:xfrm>
            <a:off x="7740352" y="836712"/>
            <a:ext cx="792088" cy="792088"/>
            <a:chOff x="5868144" y="4149080"/>
            <a:chExt cx="1872208" cy="187220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5868144" y="4149080"/>
              <a:ext cx="1872208" cy="1872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Picture 5" descr="Z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4509120"/>
              <a:ext cx="1296144" cy="114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Image 29" descr="honey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276872"/>
            <a:ext cx="658937" cy="580998"/>
          </a:xfrm>
          <a:prstGeom prst="rect">
            <a:avLst/>
          </a:prstGeom>
        </p:spPr>
      </p:pic>
      <p:pic>
        <p:nvPicPr>
          <p:cNvPr id="38" name="Image 37" descr="snake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060848"/>
            <a:ext cx="735137" cy="82955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979712" y="0"/>
            <a:ext cx="5184576" cy="2016224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Le </a:t>
            </a:r>
            <a:r>
              <a:rPr lang="fr-F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hérisson </a:t>
            </a:r>
            <a:r>
              <a:rPr lang="fr-F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et l’oiseau</a:t>
            </a:r>
          </a:p>
          <a:p>
            <a:pPr algn="ctr"/>
            <a:r>
              <a:rPr lang="fr-F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dansent sur </a:t>
            </a:r>
            <a:r>
              <a:rPr lang="fr-F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l’air </a:t>
            </a:r>
          </a:p>
          <a:p>
            <a:pPr algn="ctr"/>
            <a:r>
              <a:rPr lang="fr-F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du</a:t>
            </a:r>
            <a:endParaRPr lang="fr-F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Image 11" descr="herissons0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933056"/>
            <a:ext cx="355733" cy="404242"/>
          </a:xfrm>
          <a:prstGeom prst="rect">
            <a:avLst/>
          </a:prstGeom>
        </p:spPr>
      </p:pic>
      <p:pic>
        <p:nvPicPr>
          <p:cNvPr id="13" name="Image 12" descr="oiseaux-gif-11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933056"/>
            <a:ext cx="514350" cy="414338"/>
          </a:xfrm>
          <a:prstGeom prst="rect">
            <a:avLst/>
          </a:prstGeom>
        </p:spPr>
      </p:pic>
      <p:grpSp>
        <p:nvGrpSpPr>
          <p:cNvPr id="49" name="Groupe 48"/>
          <p:cNvGrpSpPr/>
          <p:nvPr/>
        </p:nvGrpSpPr>
        <p:grpSpPr>
          <a:xfrm>
            <a:off x="971600" y="3356992"/>
            <a:ext cx="2232248" cy="1512168"/>
            <a:chOff x="3491880" y="5085184"/>
            <a:chExt cx="2232248" cy="1512168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3491880" y="5085184"/>
              <a:ext cx="2232248" cy="151216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707904" y="5085184"/>
              <a:ext cx="1800200" cy="7386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Lis les syllabes</a:t>
              </a:r>
            </a:p>
            <a:p>
              <a:pPr algn="ctr"/>
              <a:r>
                <a:rPr lang="fr-FR" sz="1000" b="1" dirty="0" smtClean="0">
                  <a:solidFill>
                    <a:schemeClr val="accent4">
                      <a:lumMod val="50000"/>
                    </a:schemeClr>
                  </a:solidFill>
                </a:rPr>
                <a:t>niveau 1</a:t>
              </a:r>
            </a:p>
            <a:p>
              <a:endParaRPr lang="fr-FR" dirty="0"/>
            </a:p>
          </p:txBody>
        </p:sp>
        <p:pic>
          <p:nvPicPr>
            <p:cNvPr id="36" name="Image 35" descr="Image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1920" y="5445224"/>
              <a:ext cx="1512168" cy="11483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46" name="Groupe 45"/>
          <p:cNvGrpSpPr/>
          <p:nvPr/>
        </p:nvGrpSpPr>
        <p:grpSpPr>
          <a:xfrm>
            <a:off x="971600" y="5229200"/>
            <a:ext cx="2232248" cy="1512168"/>
            <a:chOff x="899592" y="4437112"/>
            <a:chExt cx="2232248" cy="1512168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899592" y="4437112"/>
              <a:ext cx="2232248" cy="151216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 descr="Image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5616" y="4725144"/>
              <a:ext cx="1748603" cy="11285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42" name="ZoneTexte 41"/>
            <p:cNvSpPr txBox="1"/>
            <p:nvPr/>
          </p:nvSpPr>
          <p:spPr>
            <a:xfrm>
              <a:off x="1115616" y="4437112"/>
              <a:ext cx="1800200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Quel est le bon mot?</a:t>
              </a:r>
            </a:p>
            <a:p>
              <a:endParaRPr lang="fr-FR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419872" y="5229200"/>
            <a:ext cx="2232248" cy="1512168"/>
            <a:chOff x="6444208" y="3501008"/>
            <a:chExt cx="2232248" cy="1512168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6444208" y="3501008"/>
              <a:ext cx="2232248" cy="151216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 descr="Image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4248" y="3861048"/>
              <a:ext cx="1410765" cy="113104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43" name="ZoneTexte 42"/>
            <p:cNvSpPr txBox="1"/>
            <p:nvPr/>
          </p:nvSpPr>
          <p:spPr>
            <a:xfrm>
              <a:off x="6588224" y="3573016"/>
              <a:ext cx="2088232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Quel est le bon dessin?</a:t>
              </a:r>
            </a:p>
            <a:p>
              <a:endParaRPr lang="fr-FR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5940152" y="5229200"/>
            <a:ext cx="2304256" cy="1512168"/>
            <a:chOff x="3851920" y="3501008"/>
            <a:chExt cx="2304256" cy="1512168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3851920" y="3501008"/>
              <a:ext cx="2232248" cy="151216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 descr="Image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9952" y="3933056"/>
              <a:ext cx="1688607" cy="100550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44" name="ZoneTexte 43"/>
            <p:cNvSpPr txBox="1"/>
            <p:nvPr/>
          </p:nvSpPr>
          <p:spPr>
            <a:xfrm>
              <a:off x="4067944" y="3573016"/>
              <a:ext cx="2088232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Ça va ou ça ne va pas?</a:t>
              </a:r>
            </a:p>
            <a:p>
              <a:endParaRPr lang="fr-FR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5940152" y="3356992"/>
            <a:ext cx="2232248" cy="1512168"/>
            <a:chOff x="6084168" y="5085184"/>
            <a:chExt cx="2232248" cy="1512168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6084168" y="5085184"/>
              <a:ext cx="2232248" cy="151216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9" name="Image 38" descr="Image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4208" y="5445224"/>
              <a:ext cx="1512168" cy="11483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45" name="ZoneTexte 44"/>
            <p:cNvSpPr txBox="1"/>
            <p:nvPr/>
          </p:nvSpPr>
          <p:spPr>
            <a:xfrm>
              <a:off x="6300192" y="5085184"/>
              <a:ext cx="1800200" cy="7386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Lis les syllabes</a:t>
              </a:r>
            </a:p>
            <a:p>
              <a:pPr algn="ctr"/>
              <a:r>
                <a:rPr lang="fr-FR" sz="1000" b="1" dirty="0" smtClean="0">
                  <a:solidFill>
                    <a:schemeClr val="accent4">
                      <a:lumMod val="50000"/>
                    </a:schemeClr>
                  </a:solidFill>
                </a:rPr>
                <a:t>niveau 2</a:t>
              </a:r>
            </a:p>
            <a:p>
              <a:endParaRPr lang="fr-FR" dirty="0"/>
            </a:p>
          </p:txBody>
        </p:sp>
      </p:grpSp>
      <p:sp>
        <p:nvSpPr>
          <p:cNvPr id="51" name="Rectangle 5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hlinkClick r:id="" action="ppaction://hlinkshowjump?jump=nextslide"/>
          </p:cNvPr>
          <p:cNvSpPr/>
          <p:nvPr/>
        </p:nvSpPr>
        <p:spPr>
          <a:xfrm>
            <a:off x="899592" y="3356992"/>
            <a:ext cx="2376264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hlinkClick r:id="rId13" action="ppaction://hlinksldjump"/>
          </p:cNvPr>
          <p:cNvSpPr/>
          <p:nvPr/>
        </p:nvSpPr>
        <p:spPr>
          <a:xfrm>
            <a:off x="5796136" y="3356992"/>
            <a:ext cx="2376264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hlinkClick r:id="rId14" action="ppaction://hlinksldjump"/>
          </p:cNvPr>
          <p:cNvSpPr/>
          <p:nvPr/>
        </p:nvSpPr>
        <p:spPr>
          <a:xfrm>
            <a:off x="899592" y="5229200"/>
            <a:ext cx="2376264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hlinkClick r:id="rId15" action="ppaction://hlinksldjump"/>
          </p:cNvPr>
          <p:cNvSpPr/>
          <p:nvPr/>
        </p:nvSpPr>
        <p:spPr>
          <a:xfrm>
            <a:off x="3347864" y="5157192"/>
            <a:ext cx="2376264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hlinkClick r:id="rId16" action="ppaction://hlinksldjump"/>
          </p:cNvPr>
          <p:cNvSpPr/>
          <p:nvPr/>
        </p:nvSpPr>
        <p:spPr>
          <a:xfrm>
            <a:off x="5868144" y="5157192"/>
            <a:ext cx="2376264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3909 C -0.01354 -0.04649 -0.01337 -0.05043 -0.01024 -0.05644 C -0.00955 -0.06084 -0.00868 -0.06477 -0.00746 -0.06893 C -0.01701 -0.08119 -0.02812 -0.08952 -0.03923 -0.09877 C -0.04184 -0.10409 -0.04409 -0.10941 -0.0467 -0.11496 C -0.04826 -0.12283 -0.04826 -0.13139 -0.04305 -0.13625 C -0.03871 -0.13509 -0.03437 -0.1337 -0.03003 -0.13254 C -0.02413 -0.13393 -0.025 -0.1344 -0.02343 -0.1411 C -0.02413 -0.1566 -0.02257 -0.1684 -0.03455 -0.17349 C -0.04184 -0.1795 -0.0493 -0.18505 -0.05712 -0.18968 C -0.06163 -0.1957 -0.06232 -0.20171 -0.06458 -0.20957 C -0.06423 -0.21489 -0.06475 -0.22068 -0.06354 -0.22577 C -0.06267 -0.22947 -0.05017 -0.23248 -0.04774 -0.2334 C -0.04253 -0.23086 -0.04218 -0.2216 -0.0375 -0.21721 C -0.03507 -0.21767 -0.03229 -0.21675 -0.03003 -0.21836 C -0.02882 -0.21929 -0.02899 -0.2216 -0.02899 -0.22345 C -0.02899 -0.23456 -0.03003 -0.24219 -0.03281 -0.25191 C -0.03368 -0.26255 -0.03489 -0.27365 -0.03281 -0.28429 C -0.03229 -0.2873 -0.02309 -0.29007 -0.02152 -0.29054 C -0.01337 -0.29447 -0.01146 -0.28475 -0.00937 -0.27573 C -0.0085 -0.2526 -0.01389 -0.24612 -2.77778E-6 -0.24821 C 0.00174 -0.25329 0.00469 -0.25584 0.00643 -0.2607 C 0.00712 -0.26278 0.00764 -0.26486 0.00834 -0.26694 C 0.00886 -0.26856 0.00955 -0.27041 0.01025 -0.27203 C 0.01111 -0.27666 0.01216 -0.28105 0.01302 -0.28568 C 0.01372 -0.29956 0.0125 -0.30719 0.02153 -0.31436 C 0.02413 -0.31991 0.02795 -0.32038 0.03264 -0.32177 C 0.03663 -0.3213 0.04098 -0.32246 0.04479 -0.32061 C 0.04497 -0.32061 0.04792 -0.30881 0.04861 -0.30557 C 0.04948 -0.29678 0.04775 -0.29285 0.05417 -0.29054 C 0.06042 -0.29308 0.06181 -0.29331 0.06632 -0.29933 C 0.06893 -0.31043 0.0724 -0.33032 0.08316 -0.33171 C 0.08629 -0.33217 0.08941 -0.33241 0.09254 -0.33287 C 0.09827 -0.33194 0.1007 -0.33264 0.10278 -0.32547 C 0.10365 -0.29146 0.09636 -0.29378 0.11025 -0.28684 C 0.11372 -0.2873 0.11719 -0.2866 0.12049 -0.28822 C 0.12344 -0.28961 0.12552 -0.29308 0.12795 -0.29563 C 0.12986 -0.29748 0.13455 -0.29956 0.13646 -0.30048 C 0.1382 -0.3028 0.14011 -0.30511 0.14115 -0.30812 C 0.14254 -0.31205 0.14323 -0.3176 0.14584 -0.32061 C 0.14861 -0.32362 0.15452 -0.32639 0.15782 -0.32801 C 0.16181 -0.34235 0.14879 -0.34189 0.14202 -0.34282 C 0.13195 -0.34143 0.13473 -0.34189 0.129 -0.33426 C 0.12552 -0.32269 0.12657 -0.32778 0.12518 -0.31922 C 0.12552 -0.3139 0.12552 -0.30835 0.12604 -0.30303 C 0.12778 -0.28545 0.14115 -0.27851 0.15226 -0.27573 C 0.15556 -0.27596 0.17518 -0.27273 0.18316 -0.27943 C 0.18542 -0.28128 0.18768 -0.28337 0.18976 -0.28568 C 0.19184 -0.28776 0.19532 -0.29308 0.19532 -0.29285 C 0.19306 -0.30442 0.19167 -0.30418 0.18403 -0.30812 C 0.16841 -0.30557 0.16979 -0.30742 0.16163 -0.29447 C 0.1599 -0.28776 0.15764 -0.28105 0.15608 -0.27434 C 0.154 -0.25468 0.15591 -0.23109 0.16545 -0.21466 C 0.1665 -0.20842 0.16893 -0.20194 0.17292 -0.19847 C 0.18368 -0.19963 0.18368 -0.19755 0.18872 -0.20726 C 0.19132 -0.21929 0.18473 -0.21559 0.17657 -0.21466 C 0.16754 -0.20842 0.1665 -0.20194 0.1625 -0.19107 C 0.1592 -0.18251 0.15486 -0.17534 0.15226 -0.16609 C 0.14948 -0.14295 0.14948 -0.11982 0.1691 -0.11635 C 0.17448 -0.11867 0.17657 -0.11982 0.18038 -0.12491 C 0.1816 -0.13324 0.1842 -0.13972 0.17657 -0.14249 C 0.16615 -0.15198 0.15782 -0.13393 0.1533 -0.12375 C 0.15209 -0.12121 0.1507 -0.1189 0.14948 -0.11635 C 0.14879 -0.1152 0.14757 -0.11265 0.14757 -0.11242 C 0.14844 -0.09229 0.14618 -0.07078 0.1625 -0.06269 C 0.1783 -0.06454 0.17344 -0.06384 0.18403 -0.07263 C 0.18264 -0.09091 0.18143 -0.08536 0.16632 -0.08397 C 0.15955 -0.0805 0.15278 -0.07818 0.14584 -0.07518 C 0.14132 -0.07124 0.14167 -0.06616 0.1382 -0.06153 C 0.13646 -0.05922 0.13438 -0.0576 0.13264 -0.05528 C 0.13091 -0.04788 0.13038 -0.04719 0.13177 -0.03793 C 0.13229 -0.03493 0.13368 -0.02914 0.13368 -0.02891 C 0.13455 -0.00254 0.13455 -0.01249 0.13455 0.0007 " pathEditMode="relative" rAng="0" ptsTypes="fffffffffffff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36294E-6 C 0.00174 -0.00855 0.00538 -0.00971 0.00937 -0.01619 C 0.0125 -0.02104 0.01337 -0.02729 0.01597 -0.03238 C 0.01719 -0.03724 0.01771 -0.04232 0.01875 -0.04741 C 0.01788 -0.05829 0.01823 -0.06152 0.01406 -0.06962 C 0.01233 -0.07772 0.01476 -0.06985 0.01024 -0.07587 C 0.00937 -0.07702 0.00937 -0.07887 0.00851 -0.0798 C 0.00365 -0.08558 -0.00486 -0.08674 -0.01111 -0.08836 C -0.0151 -0.099 -0.01476 -0.11704 -0.00747 -0.12583 C -0.00278 -0.13161 0.00295 -0.13462 0.00746 -0.14064 C 0.00903 -0.14619 0.01076 -0.15128 0.01215 -0.15683 C 0.01181 -0.16145 0.01267 -0.16724 0.01024 -0.17048 C 0.0092 -0.17186 0.00781 -0.1721 0.0066 -0.17302 C -0.00208 -0.18019 0.00434 -0.17765 -0.00642 -0.17927 C -0.00833 -0.1788 -0.01024 -0.1788 -0.01215 -0.17811 C -0.01319 -0.17765 -0.01389 -0.17533 -0.01493 -0.17557 C -0.0158 -0.1758 -0.02101 -0.18667 -0.02153 -0.18806 C -0.02188 -0.18968 -0.02188 -0.19153 -0.0224 -0.19291 C -0.02344 -0.19569 -0.02622 -0.20055 -0.02622 -0.20055 C -0.02483 -0.21026 -0.02309 -0.21975 -0.02049 -0.229 C -0.02188 -0.24751 -0.02014 -0.24635 -0.03264 -0.24913 C -0.03611 -0.24843 -0.04045 -0.24982 -0.04288 -0.24658 C -0.05174 -0.23478 -0.03872 -0.24658 -0.04757 -0.23918 C -0.05087 -0.23224 -0.05382 -0.23409 -0.05972 -0.23525 C -0.06233 -0.24057 -0.06736 -0.24797 -0.0691 -0.25398 C -0.07257 -0.26647 -0.0816 -0.2822 -0.09149 -0.28637 C -0.11059 -0.28521 -0.10833 -0.28475 -0.1224 -0.27897 C -0.125 -0.27388 -0.1276 -0.26902 -0.12153 -0.26647 C -0.11545 -0.26786 -0.11372 -0.27226 -0.11024 -0.27897 C -0.11111 -0.29076 -0.11233 -0.29724 -0.12049 -0.3014 C -0.12639 -0.30094 -0.13247 -0.30094 -0.13837 -0.30002 C -0.14097 -0.29955 -0.14583 -0.2977 -0.14583 -0.2977 C -0.14896 -0.29423 -0.15139 -0.29192 -0.15504 -0.29007 C -0.15781 -0.2866 -0.16042 -0.28452 -0.1625 -0.28012 C -0.16129 -0.27318 -0.16007 -0.27341 -0.15504 -0.27526 C -0.15156 -0.28244 -0.15122 -0.2903 -0.1533 -0.29886 C -0.15417 -0.30233 -0.16198 -0.30325 -0.16354 -0.30372 C -0.17292 -0.30117 -0.18351 -0.29747 -0.18872 -0.28521 C -0.19601 -0.26809 -0.18646 -0.28706 -0.19254 -0.27526 C -0.19236 -0.27018 -0.19479 -0.23478 -0.18872 -0.22299 C -0.18802 -0.21975 -0.18733 -0.21443 -0.18594 -0.21165 C -0.18316 -0.2061 -0.17795 -0.20448 -0.17379 -0.2017 C -0.16493 -0.20332 -0.16597 -0.20402 -0.16354 -0.2142 C -0.16632 -0.21952 -0.16719 -0.21928 -0.17188 -0.2179 C -0.17917 -0.21304 -0.17326 -0.21859 -0.17656 -0.21049 C -0.17778 -0.20726 -0.18125 -0.2017 -0.18125 -0.2017 C -0.18038 -0.18019 -0.18212 -0.1596 -0.16441 -0.15313 C -0.1526 -0.15521 -0.15417 -0.15451 -0.15035 -0.16816 C -0.16181 -0.1751 -0.1599 -0.15984 -0.16441 -0.15058 C -0.16389 -0.13902 -0.16563 -0.12306 -0.15694 -0.11588 C -0.15399 -0.10987 -0.15069 -0.10756 -0.14583 -0.10594 C -0.13958 -0.10779 -0.14323 -0.10871 -0.13837 -0.11334 C -0.13681 -0.11889 -0.13403 -0.1212 -0.13924 -0.12329 C -0.1434 -0.1219 -0.1474 -0.12028 -0.15139 -0.1182 C -0.1526 -0.11704 -0.15417 -0.11635 -0.15504 -0.1145 C -0.1566 -0.11103 -0.1599 -0.09599 -0.16076 -0.09206 C -0.16042 -0.08304 -0.16094 -0.07378 -0.15972 -0.06476 C -0.15851 -0.05551 -0.14809 -0.05181 -0.14288 -0.04973 C -0.13698 -0.05019 -0.1309 -0.0495 -0.12517 -0.05111 C -0.11823 -0.05297 -0.12743 -0.06638 -0.12986 -0.06846 C -0.1342 -0.06754 -0.13785 -0.06638 -0.14201 -0.06476 C -0.14618 -0.06083 -0.14688 -0.05713 -0.14861 -0.05111 C -0.14774 -0.03492 -0.14757 -0.01873 -0.1467 -0.00254 C -0.14653 0.0014 -0.14392 0.0088 -0.14392 0.0088 " pathEditMode="relative" ptsTypes="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embrasse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images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1628775" cy="1447800"/>
          </a:xfrm>
          <a:prstGeom prst="rect">
            <a:avLst/>
          </a:prstGeom>
        </p:spPr>
      </p:pic>
      <p:pic>
        <p:nvPicPr>
          <p:cNvPr id="7" name="Image 6" descr="images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052736"/>
            <a:ext cx="1174083" cy="1858317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652120" y="1052736"/>
            <a:ext cx="1728192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1763688" y="1124744"/>
            <a:ext cx="1872208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bus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bu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2592288" cy="1357804"/>
          </a:xfrm>
          <a:prstGeom prst="rect">
            <a:avLst/>
          </a:prstGeom>
        </p:spPr>
      </p:pic>
      <p:pic>
        <p:nvPicPr>
          <p:cNvPr id="11" name="Image 10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980728"/>
            <a:ext cx="1656184" cy="1656184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652120" y="764704"/>
            <a:ext cx="1728192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755576" y="692696"/>
            <a:ext cx="3096344" cy="2304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accent4">
                    <a:lumMod val="50000"/>
                  </a:schemeClr>
                </a:solidFill>
              </a:rPr>
              <a:t>asie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assis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1296144" cy="2609269"/>
          </a:xfrm>
          <a:prstGeom prst="rect">
            <a:avLst/>
          </a:prstGeom>
        </p:spPr>
      </p:pic>
      <p:pic>
        <p:nvPicPr>
          <p:cNvPr id="9" name="Image 8" descr="images 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1728192" cy="1575704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1043608" y="69269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5508104" y="1052736"/>
            <a:ext cx="1800200" cy="20882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cousin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 descr="C_coussi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2165243" cy="1684507"/>
          </a:xfrm>
          <a:prstGeom prst="rect">
            <a:avLst/>
          </a:prstGeom>
        </p:spPr>
      </p:pic>
      <p:pic>
        <p:nvPicPr>
          <p:cNvPr id="8" name="Image 7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268760"/>
            <a:ext cx="1822860" cy="144016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1043608" y="692696"/>
            <a:ext cx="2880320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5796136" y="404664"/>
            <a:ext cx="223224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viser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Image 7" descr="C_visser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2451244" cy="2448272"/>
          </a:xfrm>
          <a:prstGeom prst="rect">
            <a:avLst/>
          </a:prstGeom>
        </p:spPr>
      </p:pic>
      <p:pic>
        <p:nvPicPr>
          <p:cNvPr id="11" name="Image 10" descr="C_vis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3278870" cy="2232248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004048" y="332656"/>
            <a:ext cx="3672408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611560" y="260648"/>
            <a:ext cx="3744416" cy="30963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case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cas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83884"/>
            <a:ext cx="2448272" cy="2908940"/>
          </a:xfrm>
          <a:prstGeom prst="rect">
            <a:avLst/>
          </a:prstGeom>
        </p:spPr>
      </p:pic>
      <p:pic>
        <p:nvPicPr>
          <p:cNvPr id="7" name="Image 6" descr="C_casser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20688"/>
            <a:ext cx="3168352" cy="2605924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4572000" y="476672"/>
            <a:ext cx="4032448" cy="30963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1187624" y="188640"/>
            <a:ext cx="2880320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dessert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desser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2596588" cy="2596588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 descr="C_deser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20688"/>
            <a:ext cx="2520280" cy="252028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004048" y="332656"/>
            <a:ext cx="3672408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827584" y="188640"/>
            <a:ext cx="3312368" cy="35283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ose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Image 7" descr="C_o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2547096" cy="2553906"/>
          </a:xfrm>
          <a:prstGeom prst="rect">
            <a:avLst/>
          </a:prstGeom>
        </p:spPr>
      </p:pic>
      <p:pic>
        <p:nvPicPr>
          <p:cNvPr id="11" name="Image 10" descr="canstock7794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1612182" cy="1504703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1043608" y="692696"/>
            <a:ext cx="2880320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5508104" y="1124744"/>
            <a:ext cx="2016224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visser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Image 7" descr="C_visser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2451244" cy="2448272"/>
          </a:xfrm>
          <a:prstGeom prst="rect">
            <a:avLst/>
          </a:prstGeom>
        </p:spPr>
      </p:pic>
      <p:pic>
        <p:nvPicPr>
          <p:cNvPr id="11" name="Image 10" descr="C_vis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3278870" cy="2232248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39552" y="404664"/>
            <a:ext cx="3672408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5292080" y="188640"/>
            <a:ext cx="2952328" cy="35283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assis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assis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1296144" cy="2609269"/>
          </a:xfrm>
          <a:prstGeom prst="rect">
            <a:avLst/>
          </a:prstGeom>
        </p:spPr>
      </p:pic>
      <p:pic>
        <p:nvPicPr>
          <p:cNvPr id="9" name="Image 8" descr="images 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1728192" cy="1575704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436096" y="1052736"/>
            <a:ext cx="1944216" cy="2304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1619672" y="476672"/>
            <a:ext cx="2880320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o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coussin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 descr="C_coussi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2165243" cy="1684507"/>
          </a:xfrm>
          <a:prstGeom prst="rect">
            <a:avLst/>
          </a:prstGeom>
        </p:spPr>
      </p:pic>
      <p:pic>
        <p:nvPicPr>
          <p:cNvPr id="8" name="Image 7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268760"/>
            <a:ext cx="1822860" cy="144016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652120" y="1052736"/>
            <a:ext cx="2304256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1115616" y="980728"/>
            <a:ext cx="2592288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7" name="Image 6" descr="C_poiss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3609000" cy="2349000"/>
          </a:xfrm>
          <a:prstGeom prst="rect">
            <a:avLst/>
          </a:prstGeom>
        </p:spPr>
      </p:pic>
      <p:pic>
        <p:nvPicPr>
          <p:cNvPr id="8" name="Image 7" descr="C_poiso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92696"/>
            <a:ext cx="1800200" cy="3020419"/>
          </a:xfrm>
          <a:prstGeom prst="rect">
            <a:avLst/>
          </a:prstGeom>
        </p:spPr>
      </p:pic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poison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1043608" y="692696"/>
            <a:ext cx="3672408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5796136" y="404664"/>
            <a:ext cx="2952328" cy="35283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embrase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images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1628775" cy="1447800"/>
          </a:xfrm>
          <a:prstGeom prst="rect">
            <a:avLst/>
          </a:prstGeom>
        </p:spPr>
      </p:pic>
      <p:pic>
        <p:nvPicPr>
          <p:cNvPr id="7" name="Image 6" descr="images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052736"/>
            <a:ext cx="1174083" cy="1858317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1043608" y="692696"/>
            <a:ext cx="2520280" cy="20882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5796136" y="404664"/>
            <a:ext cx="1512168" cy="2664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buse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bu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2592288" cy="1357804"/>
          </a:xfrm>
          <a:prstGeom prst="rect">
            <a:avLst/>
          </a:prstGeom>
        </p:spPr>
      </p:pic>
      <p:pic>
        <p:nvPicPr>
          <p:cNvPr id="11" name="Image 10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980728"/>
            <a:ext cx="1656184" cy="1656184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1043608" y="692696"/>
            <a:ext cx="2808312" cy="20162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5796136" y="404664"/>
            <a:ext cx="1656184" cy="2664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désert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desser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2596588" cy="2596588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 descr="C_deser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20688"/>
            <a:ext cx="2520280" cy="252028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467544" y="332656"/>
            <a:ext cx="3672408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5220072" y="260648"/>
            <a:ext cx="2952328" cy="35283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os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Image 7" descr="C_o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2547096" cy="2553906"/>
          </a:xfrm>
          <a:prstGeom prst="rect">
            <a:avLst/>
          </a:prstGeom>
        </p:spPr>
      </p:pic>
      <p:pic>
        <p:nvPicPr>
          <p:cNvPr id="11" name="Image 10" descr="canstock7794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1612182" cy="1504703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652120" y="1052736"/>
            <a:ext cx="1728192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1187624" y="692696"/>
            <a:ext cx="3024336" cy="29523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7" name="Image 6" descr="C_poiss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3609000" cy="2349000"/>
          </a:xfrm>
          <a:prstGeom prst="rect">
            <a:avLst/>
          </a:prstGeom>
        </p:spPr>
      </p:pic>
      <p:pic>
        <p:nvPicPr>
          <p:cNvPr id="8" name="Image 7" descr="C_poiso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92696"/>
            <a:ext cx="1800200" cy="3020419"/>
          </a:xfrm>
          <a:prstGeom prst="rect">
            <a:avLst/>
          </a:prstGeom>
        </p:spPr>
      </p:pic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poisson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5940152" y="548680"/>
            <a:ext cx="2376264" cy="31683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cloche.wav"/>
            </a:hlinkClick>
          </p:cNvPr>
          <p:cNvSpPr/>
          <p:nvPr/>
        </p:nvSpPr>
        <p:spPr>
          <a:xfrm>
            <a:off x="899592" y="692696"/>
            <a:ext cx="3672408" cy="35283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Plaque 9"/>
          <p:cNvSpPr/>
          <p:nvPr/>
        </p:nvSpPr>
        <p:spPr>
          <a:xfrm>
            <a:off x="2699792" y="4581128"/>
            <a:ext cx="3888432" cy="172819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4">
                    <a:lumMod val="50000"/>
                  </a:schemeClr>
                </a:solidFill>
              </a:rPr>
              <a:t>casse</a:t>
            </a:r>
            <a:endParaRPr lang="fr-F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cas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2309573" cy="2744143"/>
          </a:xfrm>
          <a:prstGeom prst="rect">
            <a:avLst/>
          </a:prstGeom>
        </p:spPr>
      </p:pic>
      <p:pic>
        <p:nvPicPr>
          <p:cNvPr id="7" name="Image 6" descr="C_casser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20688"/>
            <a:ext cx="3168352" cy="2605924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4" name="boing.wav"/>
            </a:hlinkClick>
          </p:cNvPr>
          <p:cNvSpPr/>
          <p:nvPr/>
        </p:nvSpPr>
        <p:spPr>
          <a:xfrm>
            <a:off x="1043608" y="404664"/>
            <a:ext cx="3672408" cy="3312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076056" y="404664"/>
            <a:ext cx="3672408" cy="35283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œur 5"/>
          <p:cNvSpPr/>
          <p:nvPr/>
        </p:nvSpPr>
        <p:spPr>
          <a:xfrm>
            <a:off x="2483768" y="1556792"/>
            <a:ext cx="4104456" cy="4104456"/>
          </a:xfrm>
          <a:prstGeom prst="heart">
            <a:avLst/>
          </a:prstGeom>
          <a:solidFill>
            <a:schemeClr val="bg1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4788024" y="1988840"/>
            <a:ext cx="1656184" cy="864096"/>
          </a:xfrm>
          <a:prstGeom prst="wedgeEllipseCallout">
            <a:avLst>
              <a:gd name="adj1" fmla="val -44542"/>
              <a:gd name="adj2" fmla="val 90192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Trop fort!</a:t>
            </a:r>
            <a:endParaRPr lang="fr-FR" dirty="0"/>
          </a:p>
        </p:txBody>
      </p:sp>
      <p:pic>
        <p:nvPicPr>
          <p:cNvPr id="10" name="Image 9" descr="oiseaux-gif-03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69117" y="3429000"/>
            <a:ext cx="1208610" cy="1296144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'action : Début 11">
            <a:hlinkClick r:id="" action="ppaction://hlinkshowjump?jump=firstslide" highlightClick="1"/>
          </p:cNvPr>
          <p:cNvSpPr/>
          <p:nvPr/>
        </p:nvSpPr>
        <p:spPr>
          <a:xfrm>
            <a:off x="251520" y="5661248"/>
            <a:ext cx="1440160" cy="576064"/>
          </a:xfrm>
          <a:prstGeom prst="actionButtonBeginning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980728"/>
            <a:ext cx="8640960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>
            <a:endCxn id="75" idx="1"/>
          </p:cNvCxnSpPr>
          <p:nvPr/>
        </p:nvCxnSpPr>
        <p:spPr>
          <a:xfrm>
            <a:off x="1979712" y="4005064"/>
            <a:ext cx="54006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355976" y="126876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pic>
        <p:nvPicPr>
          <p:cNvPr id="38" name="Image 3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5" y="7101408"/>
            <a:ext cx="714375" cy="333375"/>
          </a:xfrm>
          <a:prstGeom prst="rect">
            <a:avLst/>
          </a:prstGeom>
        </p:spPr>
      </p:pic>
      <p:pic>
        <p:nvPicPr>
          <p:cNvPr id="1029" name="Picture 5" descr="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509120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34076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259632" y="119675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1259632" y="162880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940152" y="119675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4716016" y="162880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03648" y="249289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67744" y="249289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763688" y="2348880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ss</a:t>
            </a:r>
            <a:endParaRPr lang="fr-FR" sz="2400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43608" y="2780928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Image 59" descr="signalisations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420888"/>
            <a:ext cx="385192" cy="268832"/>
          </a:xfrm>
          <a:prstGeom prst="rect">
            <a:avLst/>
          </a:prstGeom>
        </p:spPr>
      </p:pic>
      <p:grpSp>
        <p:nvGrpSpPr>
          <p:cNvPr id="2" name="Groupe 60"/>
          <p:cNvGrpSpPr/>
          <p:nvPr/>
        </p:nvGrpSpPr>
        <p:grpSpPr>
          <a:xfrm>
            <a:off x="3995936" y="2276872"/>
            <a:ext cx="1944216" cy="504056"/>
            <a:chOff x="2771800" y="1340768"/>
            <a:chExt cx="1944216" cy="504056"/>
          </a:xfrm>
        </p:grpSpPr>
        <p:sp>
          <p:nvSpPr>
            <p:cNvPr id="62" name="Rectangle 61"/>
            <p:cNvSpPr/>
            <p:nvPr/>
          </p:nvSpPr>
          <p:spPr>
            <a:xfrm flipV="1">
              <a:off x="3203848" y="1628800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91880" y="1412776"/>
              <a:ext cx="43204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s</a:t>
              </a:r>
              <a:endParaRPr lang="fr-FR" sz="2400" b="1" dirty="0"/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2771800" y="1844824"/>
              <a:ext cx="1944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flipV="1">
              <a:off x="3203848" y="1340768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3995936" y="1628800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3995936" y="134076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1331640" y="162880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</a:t>
            </a:r>
            <a:r>
              <a:rPr lang="fr-FR" sz="1400" dirty="0" smtClean="0"/>
              <a:t>alade</a:t>
            </a:r>
            <a:endParaRPr lang="fr-FR" sz="1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148064" y="155679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</a:t>
            </a:r>
            <a:r>
              <a:rPr lang="fr-FR" sz="2000" b="1" dirty="0" smtClean="0"/>
              <a:t>s</a:t>
            </a:r>
            <a:endParaRPr lang="fr-FR" sz="1400" dirty="0"/>
          </a:p>
        </p:txBody>
      </p:sp>
      <p:pic>
        <p:nvPicPr>
          <p:cNvPr id="1031" name="Picture 7" descr="D:\IMAGES\boutique pictos version 2009\@@ pictos_c_emf\S_c_emf\C_salad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196752"/>
            <a:ext cx="504056" cy="330481"/>
          </a:xfrm>
          <a:prstGeom prst="rect">
            <a:avLst/>
          </a:prstGeom>
          <a:noFill/>
        </p:spPr>
      </p:pic>
      <p:pic>
        <p:nvPicPr>
          <p:cNvPr id="1032" name="Picture 8" descr="D:\IMAGES\boutique pictos version 2009\@@ pictos_c_emf\O_c_emf\C_os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196752"/>
            <a:ext cx="402009" cy="402389"/>
          </a:xfrm>
          <a:prstGeom prst="rect">
            <a:avLst/>
          </a:prstGeom>
          <a:noFill/>
        </p:spPr>
      </p:pic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2348880"/>
            <a:ext cx="432048" cy="432048"/>
          </a:xfrm>
          <a:prstGeom prst="rect">
            <a:avLst/>
          </a:prstGeom>
        </p:spPr>
      </p:pic>
      <p:pic>
        <p:nvPicPr>
          <p:cNvPr id="75" name="Image 7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941168"/>
            <a:ext cx="432048" cy="432048"/>
          </a:xfrm>
          <a:prstGeom prst="rect">
            <a:avLst/>
          </a:prstGeom>
        </p:spPr>
      </p:pic>
      <p:pic>
        <p:nvPicPr>
          <p:cNvPr id="1033" name="Picture 9" descr="D:\IMAGES\boutique pictos version 2009\@@ pictos_c_emf\P_c_emf\C_poisson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2420888"/>
            <a:ext cx="504056" cy="327592"/>
          </a:xfrm>
          <a:prstGeom prst="rect">
            <a:avLst/>
          </a:prstGeom>
          <a:noFill/>
        </p:spPr>
      </p:pic>
      <p:pic>
        <p:nvPicPr>
          <p:cNvPr id="1034" name="Picture 10" descr="D:\IMAGES\boutique pictos version 2009\@@ pictos_c_emf\P_c_emf\C_poison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869160"/>
            <a:ext cx="350455" cy="588764"/>
          </a:xfrm>
          <a:prstGeom prst="rect">
            <a:avLst/>
          </a:prstGeom>
          <a:noFill/>
        </p:spPr>
      </p:pic>
      <p:sp>
        <p:nvSpPr>
          <p:cNvPr id="77" name="ZoneTexte 76"/>
          <p:cNvSpPr txBox="1"/>
          <p:nvPr/>
        </p:nvSpPr>
        <p:spPr>
          <a:xfrm>
            <a:off x="1403648" y="27089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99992" y="27089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da</a:t>
            </a:r>
            <a:r>
              <a:rPr lang="fr-FR" sz="1400" b="1" u="sng" dirty="0" smtClean="0"/>
              <a:t>n</a:t>
            </a:r>
            <a:r>
              <a:rPr lang="fr-FR" sz="2000" b="1" dirty="0" smtClean="0"/>
              <a:t>s</a:t>
            </a:r>
            <a:r>
              <a:rPr lang="fr-FR" sz="1400" dirty="0" smtClean="0"/>
              <a:t>er</a:t>
            </a:r>
            <a:endParaRPr lang="fr-FR" sz="1400" dirty="0"/>
          </a:p>
        </p:txBody>
      </p:sp>
      <p:pic>
        <p:nvPicPr>
          <p:cNvPr id="1035" name="Picture 11" descr="D:\IMAGES\boutique pictos version 2009\@@ pictos_c_emf\D_c_emf\C_danser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2132856"/>
            <a:ext cx="270316" cy="648072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1403648" y="515719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2267744" y="515719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763688" y="5013176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1043608" y="5445224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547664" y="54452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grpSp>
        <p:nvGrpSpPr>
          <p:cNvPr id="3" name="Groupe 90"/>
          <p:cNvGrpSpPr/>
          <p:nvPr/>
        </p:nvGrpSpPr>
        <p:grpSpPr>
          <a:xfrm>
            <a:off x="3779912" y="5877272"/>
            <a:ext cx="3610687" cy="504056"/>
            <a:chOff x="2555776" y="6093296"/>
            <a:chExt cx="3610687" cy="504056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2555776" y="6093296"/>
              <a:ext cx="36004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=</a:t>
              </a:r>
              <a:endParaRPr lang="fr-FR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64085" y="6237312"/>
              <a:ext cx="277745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041830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</a:t>
              </a:r>
              <a:r>
                <a:rPr lang="fr-FR" dirty="0" smtClean="0">
                  <a:solidFill>
                    <a:srgbClr val="CC0000"/>
                  </a:solidFill>
                </a:rPr>
                <a:t>voyelle</a:t>
              </a:r>
              <a:endParaRPr lang="fr-FR" dirty="0">
                <a:solidFill>
                  <a:srgbClr val="CC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30556" y="6237312"/>
              <a:ext cx="277745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777737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consonne</a:t>
              </a:r>
              <a:endParaRPr lang="fr-FR" dirty="0"/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 flipV="1">
            <a:off x="1979712" y="2636912"/>
            <a:ext cx="525658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83568" y="321297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/>
              <a:t>S</a:t>
            </a:r>
            <a:endParaRPr lang="fr-FR" sz="9600" b="1" dirty="0"/>
          </a:p>
        </p:txBody>
      </p:sp>
      <p:pic>
        <p:nvPicPr>
          <p:cNvPr id="50" name="Image 49" descr="oiseaux-gif-09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0232" y="260648"/>
            <a:ext cx="379328" cy="720080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1979712" y="188640"/>
            <a:ext cx="4176464" cy="576064"/>
          </a:xfrm>
          <a:prstGeom prst="wedgeRoundRectCallout">
            <a:avLst>
              <a:gd name="adj1" fmla="val 59173"/>
              <a:gd name="adj2" fmla="val -475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Regarde bien et cherche le bon son.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 descr="Maingauche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40466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ss</a:t>
            </a:r>
            <a:r>
              <a:rPr lang="fr-FR" sz="4800" dirty="0" err="1" smtClean="0">
                <a:solidFill>
                  <a:srgbClr val="CC0000"/>
                </a:solidFill>
              </a:rPr>
              <a:t>in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a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r>
              <a:rPr lang="fr-FR" sz="4800" dirty="0" smtClean="0">
                <a:solidFill>
                  <a:srgbClr val="CC0000"/>
                </a:solidFill>
              </a:rPr>
              <a:t>e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e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y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ou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e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a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o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r>
              <a:rPr lang="fr-FR" sz="4800" dirty="0" smtClean="0">
                <a:solidFill>
                  <a:srgbClr val="CC0000"/>
                </a:solidFill>
              </a:rPr>
              <a:t>e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3419872" y="116632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640960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>
            <a:endCxn id="75" idx="1"/>
          </p:cNvCxnSpPr>
          <p:nvPr/>
        </p:nvCxnSpPr>
        <p:spPr>
          <a:xfrm>
            <a:off x="1979712" y="3284984"/>
            <a:ext cx="54006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355976" y="54868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pic>
        <p:nvPicPr>
          <p:cNvPr id="38" name="Image 3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5" y="6381328"/>
            <a:ext cx="714375" cy="333375"/>
          </a:xfrm>
          <a:prstGeom prst="rect">
            <a:avLst/>
          </a:prstGeom>
        </p:spPr>
      </p:pic>
      <p:pic>
        <p:nvPicPr>
          <p:cNvPr id="1029" name="Picture 5" descr="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89040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2068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25963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1259632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94015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4716016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03648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67744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763688" y="1628800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ss</a:t>
            </a:r>
            <a:endParaRPr lang="fr-FR" sz="2400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43608" y="2060848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Image 59" descr="signalisations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700808"/>
            <a:ext cx="385192" cy="268832"/>
          </a:xfrm>
          <a:prstGeom prst="rect">
            <a:avLst/>
          </a:prstGeom>
        </p:spPr>
      </p:pic>
      <p:grpSp>
        <p:nvGrpSpPr>
          <p:cNvPr id="61" name="Groupe 60"/>
          <p:cNvGrpSpPr/>
          <p:nvPr/>
        </p:nvGrpSpPr>
        <p:grpSpPr>
          <a:xfrm>
            <a:off x="3995936" y="1556792"/>
            <a:ext cx="1944216" cy="504056"/>
            <a:chOff x="2771800" y="1340768"/>
            <a:chExt cx="1944216" cy="504056"/>
          </a:xfrm>
        </p:grpSpPr>
        <p:sp>
          <p:nvSpPr>
            <p:cNvPr id="62" name="Rectangle 61"/>
            <p:cNvSpPr/>
            <p:nvPr/>
          </p:nvSpPr>
          <p:spPr>
            <a:xfrm flipV="1">
              <a:off x="3203848" y="1628800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91880" y="1412776"/>
              <a:ext cx="43204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s</a:t>
              </a:r>
              <a:endParaRPr lang="fr-FR" sz="2400" b="1" dirty="0"/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2771800" y="1844824"/>
              <a:ext cx="1944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flipV="1">
              <a:off x="3203848" y="1340768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3995936" y="1628800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3995936" y="134076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1331640" y="9087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</a:t>
            </a:r>
            <a:r>
              <a:rPr lang="fr-FR" sz="1400" dirty="0" smtClean="0"/>
              <a:t>alade</a:t>
            </a:r>
            <a:endParaRPr lang="fr-FR" sz="1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148064" y="8367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</a:t>
            </a:r>
            <a:r>
              <a:rPr lang="fr-FR" sz="2000" b="1" dirty="0" smtClean="0"/>
              <a:t>s</a:t>
            </a:r>
            <a:endParaRPr lang="fr-FR" sz="1400" dirty="0"/>
          </a:p>
        </p:txBody>
      </p:sp>
      <p:pic>
        <p:nvPicPr>
          <p:cNvPr id="1031" name="Picture 7" descr="D:\IMAGES\boutique pictos version 2009\@@ pictos_c_emf\S_c_emf\C_salad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76672"/>
            <a:ext cx="504056" cy="330481"/>
          </a:xfrm>
          <a:prstGeom prst="rect">
            <a:avLst/>
          </a:prstGeom>
          <a:noFill/>
        </p:spPr>
      </p:pic>
      <p:pic>
        <p:nvPicPr>
          <p:cNvPr id="1032" name="Picture 8" descr="D:\IMAGES\boutique pictos version 2009\@@ pictos_c_emf\O_c_emf\C_os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6672"/>
            <a:ext cx="402009" cy="402389"/>
          </a:xfrm>
          <a:prstGeom prst="rect">
            <a:avLst/>
          </a:prstGeom>
          <a:noFill/>
        </p:spPr>
      </p:pic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1628800"/>
            <a:ext cx="432048" cy="432048"/>
          </a:xfrm>
          <a:prstGeom prst="rect">
            <a:avLst/>
          </a:prstGeom>
        </p:spPr>
      </p:pic>
      <p:pic>
        <p:nvPicPr>
          <p:cNvPr id="75" name="Image 7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221088"/>
            <a:ext cx="432048" cy="432048"/>
          </a:xfrm>
          <a:prstGeom prst="rect">
            <a:avLst/>
          </a:prstGeom>
        </p:spPr>
      </p:pic>
      <p:pic>
        <p:nvPicPr>
          <p:cNvPr id="1033" name="Picture 9" descr="D:\IMAGES\boutique pictos version 2009\@@ pictos_c_emf\P_c_emf\C_poisson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700808"/>
            <a:ext cx="504056" cy="327592"/>
          </a:xfrm>
          <a:prstGeom prst="rect">
            <a:avLst/>
          </a:prstGeom>
          <a:noFill/>
        </p:spPr>
      </p:pic>
      <p:pic>
        <p:nvPicPr>
          <p:cNvPr id="1034" name="Picture 10" descr="D:\IMAGES\boutique pictos version 2009\@@ pictos_c_emf\P_c_emf\C_poison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149080"/>
            <a:ext cx="350455" cy="588764"/>
          </a:xfrm>
          <a:prstGeom prst="rect">
            <a:avLst/>
          </a:prstGeom>
          <a:noFill/>
        </p:spPr>
      </p:pic>
      <p:sp>
        <p:nvSpPr>
          <p:cNvPr id="77" name="ZoneTexte 76"/>
          <p:cNvSpPr txBox="1"/>
          <p:nvPr/>
        </p:nvSpPr>
        <p:spPr>
          <a:xfrm>
            <a:off x="1403648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99992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da</a:t>
            </a:r>
            <a:r>
              <a:rPr lang="fr-FR" sz="1400" b="1" u="sng" dirty="0" smtClean="0"/>
              <a:t>n</a:t>
            </a:r>
            <a:r>
              <a:rPr lang="fr-FR" sz="2000" b="1" dirty="0" smtClean="0"/>
              <a:t>s</a:t>
            </a:r>
            <a:r>
              <a:rPr lang="fr-FR" sz="1400" dirty="0" smtClean="0"/>
              <a:t>er</a:t>
            </a:r>
            <a:endParaRPr lang="fr-FR" sz="1400" dirty="0"/>
          </a:p>
        </p:txBody>
      </p:sp>
      <p:pic>
        <p:nvPicPr>
          <p:cNvPr id="1035" name="Picture 11" descr="D:\IMAGES\boutique pictos version 2009\@@ pictos_c_emf\D_c_emf\C_danser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412776"/>
            <a:ext cx="270316" cy="648072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1403648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2267744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763688" y="4293096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1043608" y="4725144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547664" y="47251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grpSp>
        <p:nvGrpSpPr>
          <p:cNvPr id="91" name="Groupe 90"/>
          <p:cNvGrpSpPr/>
          <p:nvPr/>
        </p:nvGrpSpPr>
        <p:grpSpPr>
          <a:xfrm>
            <a:off x="2699792" y="6093296"/>
            <a:ext cx="3610687" cy="504056"/>
            <a:chOff x="2555776" y="6093296"/>
            <a:chExt cx="3610687" cy="504056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2555776" y="6093296"/>
              <a:ext cx="36004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=</a:t>
              </a:r>
              <a:endParaRPr lang="fr-FR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64085" y="6237312"/>
              <a:ext cx="277745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041830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</a:t>
              </a:r>
              <a:r>
                <a:rPr lang="fr-FR" dirty="0" smtClean="0">
                  <a:solidFill>
                    <a:srgbClr val="CC0000"/>
                  </a:solidFill>
                </a:rPr>
                <a:t>voyelle</a:t>
              </a:r>
              <a:endParaRPr lang="fr-FR" dirty="0">
                <a:solidFill>
                  <a:srgbClr val="CC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30556" y="6237312"/>
              <a:ext cx="277745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777737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consonne</a:t>
              </a:r>
              <a:endParaRPr lang="fr-FR" dirty="0"/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 flipV="1">
            <a:off x="1979712" y="1916832"/>
            <a:ext cx="525658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83568" y="249289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/>
              <a:t>S</a:t>
            </a:r>
            <a:endParaRPr lang="fr-F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e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u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r>
              <a:rPr lang="fr-FR" sz="4800" dirty="0" smtClean="0">
                <a:solidFill>
                  <a:srgbClr val="CC0000"/>
                </a:solidFill>
              </a:rPr>
              <a:t>e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a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r>
              <a:rPr lang="fr-FR" sz="4800" dirty="0" smtClean="0">
                <a:solidFill>
                  <a:srgbClr val="CC0000"/>
                </a:solidFill>
              </a:rPr>
              <a:t>e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r>
              <a:rPr lang="fr-FR" sz="4800" dirty="0" err="1" smtClean="0">
                <a:solidFill>
                  <a:schemeClr val="tx1"/>
                </a:solidFill>
              </a:rPr>
              <a:t>ss</a:t>
            </a:r>
            <a:r>
              <a:rPr lang="fr-FR" sz="4800" dirty="0" err="1" smtClean="0">
                <a:solidFill>
                  <a:srgbClr val="CC0000"/>
                </a:solidFill>
              </a:rPr>
              <a:t>é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è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e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r>
              <a:rPr lang="fr-FR" sz="4800" dirty="0" err="1" smtClean="0">
                <a:solidFill>
                  <a:schemeClr val="tx1"/>
                </a:solidFill>
              </a:rPr>
              <a:t>ss</a:t>
            </a:r>
            <a:r>
              <a:rPr lang="fr-FR" sz="4800" dirty="0" err="1" smtClean="0">
                <a:solidFill>
                  <a:srgbClr val="CC0000"/>
                </a:solidFill>
              </a:rPr>
              <a:t>oi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21" name="Rectangle 20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oi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au</a:t>
            </a:r>
            <a:r>
              <a:rPr lang="fr-FR" sz="4800" dirty="0" smtClean="0">
                <a:solidFill>
                  <a:schemeClr val="tx1"/>
                </a:solidFill>
              </a:rPr>
              <a:t>ss</a:t>
            </a:r>
            <a:r>
              <a:rPr lang="fr-FR" sz="4800" dirty="0" smtClean="0">
                <a:solidFill>
                  <a:srgbClr val="CC0000"/>
                </a:solidFill>
              </a:rPr>
              <a:t>i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œur 5"/>
          <p:cNvSpPr/>
          <p:nvPr/>
        </p:nvSpPr>
        <p:spPr>
          <a:xfrm>
            <a:off x="2483768" y="1556792"/>
            <a:ext cx="4104456" cy="4104456"/>
          </a:xfrm>
          <a:prstGeom prst="heart">
            <a:avLst/>
          </a:prstGeom>
          <a:solidFill>
            <a:schemeClr val="bg1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herissons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068960"/>
            <a:ext cx="1440160" cy="1841743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4932040" y="1916832"/>
            <a:ext cx="1368152" cy="864096"/>
          </a:xfrm>
          <a:prstGeom prst="wedgeEllipseCallout">
            <a:avLst>
              <a:gd name="adj1" fmla="val -61434"/>
              <a:gd name="adj2" fmla="val 91181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Super !</a:t>
            </a:r>
            <a:endParaRPr lang="fr-FR" dirty="0"/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Début 9">
            <a:hlinkClick r:id="" action="ppaction://hlinkshowjump?jump=firstslide" highlightClick="1"/>
          </p:cNvPr>
          <p:cNvSpPr/>
          <p:nvPr/>
        </p:nvSpPr>
        <p:spPr>
          <a:xfrm>
            <a:off x="251520" y="5661248"/>
            <a:ext cx="1440160" cy="576064"/>
          </a:xfrm>
          <a:prstGeom prst="actionButtonBeginning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tx1"/>
                </a:solidFill>
              </a:rPr>
              <a:t>s</a:t>
            </a:r>
            <a:r>
              <a:rPr lang="fr-FR" sz="4800" dirty="0" smtClean="0">
                <a:solidFill>
                  <a:srgbClr val="CC0000"/>
                </a:solidFill>
              </a:rPr>
              <a:t>i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640960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>
            <a:endCxn id="75" idx="1"/>
          </p:cNvCxnSpPr>
          <p:nvPr/>
        </p:nvCxnSpPr>
        <p:spPr>
          <a:xfrm>
            <a:off x="1979712" y="3284984"/>
            <a:ext cx="54006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355976" y="54868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pic>
        <p:nvPicPr>
          <p:cNvPr id="38" name="Image 3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5" y="6381328"/>
            <a:ext cx="714375" cy="333375"/>
          </a:xfrm>
          <a:prstGeom prst="rect">
            <a:avLst/>
          </a:prstGeom>
        </p:spPr>
      </p:pic>
      <p:pic>
        <p:nvPicPr>
          <p:cNvPr id="1029" name="Picture 5" descr="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89040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2068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25963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1259632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94015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4716016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03648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67744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763688" y="1628800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ss</a:t>
            </a:r>
            <a:endParaRPr lang="fr-FR" sz="2400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43608" y="2060848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Image 59" descr="signalisations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700808"/>
            <a:ext cx="385192" cy="268832"/>
          </a:xfrm>
          <a:prstGeom prst="rect">
            <a:avLst/>
          </a:prstGeom>
        </p:spPr>
      </p:pic>
      <p:grpSp>
        <p:nvGrpSpPr>
          <p:cNvPr id="2" name="Groupe 60"/>
          <p:cNvGrpSpPr/>
          <p:nvPr/>
        </p:nvGrpSpPr>
        <p:grpSpPr>
          <a:xfrm>
            <a:off x="3995936" y="1556792"/>
            <a:ext cx="1944216" cy="504056"/>
            <a:chOff x="2771800" y="1340768"/>
            <a:chExt cx="1944216" cy="504056"/>
          </a:xfrm>
        </p:grpSpPr>
        <p:sp>
          <p:nvSpPr>
            <p:cNvPr id="62" name="Rectangle 61"/>
            <p:cNvSpPr/>
            <p:nvPr/>
          </p:nvSpPr>
          <p:spPr>
            <a:xfrm flipV="1">
              <a:off x="3203848" y="1628800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91880" y="1412776"/>
              <a:ext cx="43204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s</a:t>
              </a:r>
              <a:endParaRPr lang="fr-FR" sz="2400" b="1" dirty="0"/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2771800" y="1844824"/>
              <a:ext cx="1944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flipV="1">
              <a:off x="3203848" y="1340768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3995936" y="1628800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3995936" y="134076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1331640" y="9087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</a:t>
            </a:r>
            <a:r>
              <a:rPr lang="fr-FR" sz="1400" dirty="0" smtClean="0"/>
              <a:t>alade</a:t>
            </a:r>
            <a:endParaRPr lang="fr-FR" sz="1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148064" y="8367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</a:t>
            </a:r>
            <a:r>
              <a:rPr lang="fr-FR" sz="2000" b="1" dirty="0" smtClean="0"/>
              <a:t>s</a:t>
            </a:r>
            <a:endParaRPr lang="fr-FR" sz="1400" dirty="0"/>
          </a:p>
        </p:txBody>
      </p:sp>
      <p:pic>
        <p:nvPicPr>
          <p:cNvPr id="1031" name="Picture 7" descr="D:\IMAGES\boutique pictos version 2009\@@ pictos_c_emf\S_c_emf\C_salad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76672"/>
            <a:ext cx="504056" cy="330481"/>
          </a:xfrm>
          <a:prstGeom prst="rect">
            <a:avLst/>
          </a:prstGeom>
          <a:noFill/>
        </p:spPr>
      </p:pic>
      <p:pic>
        <p:nvPicPr>
          <p:cNvPr id="1032" name="Picture 8" descr="D:\IMAGES\boutique pictos version 2009\@@ pictos_c_emf\O_c_emf\C_os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6672"/>
            <a:ext cx="402009" cy="402389"/>
          </a:xfrm>
          <a:prstGeom prst="rect">
            <a:avLst/>
          </a:prstGeom>
          <a:noFill/>
        </p:spPr>
      </p:pic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1628800"/>
            <a:ext cx="432048" cy="432048"/>
          </a:xfrm>
          <a:prstGeom prst="rect">
            <a:avLst/>
          </a:prstGeom>
        </p:spPr>
      </p:pic>
      <p:pic>
        <p:nvPicPr>
          <p:cNvPr id="75" name="Image 7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221088"/>
            <a:ext cx="432048" cy="432048"/>
          </a:xfrm>
          <a:prstGeom prst="rect">
            <a:avLst/>
          </a:prstGeom>
        </p:spPr>
      </p:pic>
      <p:pic>
        <p:nvPicPr>
          <p:cNvPr id="1033" name="Picture 9" descr="D:\IMAGES\boutique pictos version 2009\@@ pictos_c_emf\P_c_emf\C_poisson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700808"/>
            <a:ext cx="504056" cy="327592"/>
          </a:xfrm>
          <a:prstGeom prst="rect">
            <a:avLst/>
          </a:prstGeom>
          <a:noFill/>
        </p:spPr>
      </p:pic>
      <p:pic>
        <p:nvPicPr>
          <p:cNvPr id="1034" name="Picture 10" descr="D:\IMAGES\boutique pictos version 2009\@@ pictos_c_emf\P_c_emf\C_poison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149080"/>
            <a:ext cx="350455" cy="588764"/>
          </a:xfrm>
          <a:prstGeom prst="rect">
            <a:avLst/>
          </a:prstGeom>
          <a:noFill/>
        </p:spPr>
      </p:pic>
      <p:sp>
        <p:nvSpPr>
          <p:cNvPr id="77" name="ZoneTexte 76"/>
          <p:cNvSpPr txBox="1"/>
          <p:nvPr/>
        </p:nvSpPr>
        <p:spPr>
          <a:xfrm>
            <a:off x="1403648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99992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da</a:t>
            </a:r>
            <a:r>
              <a:rPr lang="fr-FR" sz="1400" b="1" u="sng" dirty="0" smtClean="0"/>
              <a:t>n</a:t>
            </a:r>
            <a:r>
              <a:rPr lang="fr-FR" sz="2000" b="1" dirty="0" smtClean="0"/>
              <a:t>s</a:t>
            </a:r>
            <a:r>
              <a:rPr lang="fr-FR" sz="1400" dirty="0" smtClean="0"/>
              <a:t>er</a:t>
            </a:r>
            <a:endParaRPr lang="fr-FR" sz="1400" dirty="0"/>
          </a:p>
        </p:txBody>
      </p:sp>
      <p:pic>
        <p:nvPicPr>
          <p:cNvPr id="1035" name="Picture 11" descr="D:\IMAGES\boutique pictos version 2009\@@ pictos_c_emf\D_c_emf\C_danser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412776"/>
            <a:ext cx="270316" cy="648072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1403648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2267744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763688" y="4293096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1043608" y="4725144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547664" y="47251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grpSp>
        <p:nvGrpSpPr>
          <p:cNvPr id="3" name="Groupe 90"/>
          <p:cNvGrpSpPr/>
          <p:nvPr/>
        </p:nvGrpSpPr>
        <p:grpSpPr>
          <a:xfrm>
            <a:off x="2699792" y="6093296"/>
            <a:ext cx="3610687" cy="504056"/>
            <a:chOff x="2555776" y="6093296"/>
            <a:chExt cx="3610687" cy="504056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2555776" y="6093296"/>
              <a:ext cx="36004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=</a:t>
              </a:r>
              <a:endParaRPr lang="fr-FR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64085" y="6237312"/>
              <a:ext cx="277745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041830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</a:t>
              </a:r>
              <a:r>
                <a:rPr lang="fr-FR" dirty="0" smtClean="0">
                  <a:solidFill>
                    <a:srgbClr val="CC0000"/>
                  </a:solidFill>
                </a:rPr>
                <a:t>voyelle</a:t>
              </a:r>
              <a:endParaRPr lang="fr-FR" dirty="0">
                <a:solidFill>
                  <a:srgbClr val="CC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30556" y="6237312"/>
              <a:ext cx="277745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777737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consonne</a:t>
              </a:r>
              <a:endParaRPr lang="fr-FR" dirty="0"/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 flipV="1">
            <a:off x="1979712" y="1916832"/>
            <a:ext cx="525658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83568" y="249289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/>
              <a:t>S</a:t>
            </a:r>
            <a:endParaRPr lang="fr-F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p</a:t>
            </a:r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ls</a:t>
            </a:r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endParaRPr lang="fr-FR" sz="480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cr</a:t>
            </a:r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a</a:t>
            </a:r>
            <a:endParaRPr lang="fr-FR" sz="480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t</a:t>
            </a:r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r</a:t>
            </a:r>
            <a:endParaRPr lang="fr-FR" sz="480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a</a:t>
            </a:r>
            <a:r>
              <a:rPr lang="fr-FR" sz="4800" dirty="0" smtClean="0">
                <a:solidFill>
                  <a:schemeClr val="tx1"/>
                </a:solidFill>
              </a:rPr>
              <a:t>st</a:t>
            </a:r>
            <a:r>
              <a:rPr lang="fr-FR" sz="4800" dirty="0" smtClean="0">
                <a:solidFill>
                  <a:srgbClr val="CC0000"/>
                </a:solidFill>
              </a:rPr>
              <a:t>i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r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ls</a:t>
            </a:r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ss</a:t>
            </a:r>
            <a:r>
              <a:rPr lang="fr-FR" sz="4800" dirty="0" err="1" smtClean="0">
                <a:solidFill>
                  <a:srgbClr val="CC0000"/>
                </a:solidFill>
              </a:rPr>
              <a:t>ai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pl</a:t>
            </a:r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endParaRPr lang="fr-FR" sz="480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u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r>
              <a:rPr lang="fr-FR" sz="4800" dirty="0" smtClean="0">
                <a:solidFill>
                  <a:srgbClr val="CC0000"/>
                </a:solidFill>
              </a:rPr>
              <a:t>é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ss</a:t>
            </a:r>
            <a:r>
              <a:rPr lang="fr-FR" sz="4800" dirty="0" err="1" smtClean="0">
                <a:solidFill>
                  <a:srgbClr val="CC0000"/>
                </a:solidFill>
              </a:rPr>
              <a:t>in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rs</a:t>
            </a:r>
            <a:r>
              <a:rPr lang="fr-FR" sz="4800" dirty="0" err="1" smtClean="0">
                <a:solidFill>
                  <a:srgbClr val="CC0000"/>
                </a:solidFill>
              </a:rPr>
              <a:t>an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é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21" name="Rectangle 20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ss</a:t>
            </a:r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c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a</a:t>
            </a:r>
            <a:r>
              <a:rPr lang="fr-FR" sz="4800" dirty="0" err="1" smtClean="0">
                <a:solidFill>
                  <a:schemeClr val="tx1"/>
                </a:solidFill>
              </a:rPr>
              <a:t>r</a:t>
            </a:r>
            <a:endParaRPr lang="fr-FR" sz="480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st</a:t>
            </a:r>
            <a:r>
              <a:rPr lang="fr-FR" sz="4800" dirty="0" err="1" smtClean="0">
                <a:solidFill>
                  <a:srgbClr val="CC0000"/>
                </a:solidFill>
              </a:rPr>
              <a:t>a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c</a:t>
            </a:r>
            <a:r>
              <a:rPr lang="fr-FR" sz="4800" dirty="0" err="1" smtClean="0">
                <a:solidFill>
                  <a:srgbClr val="CC0000"/>
                </a:solidFill>
              </a:rPr>
              <a:t>ou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endParaRPr lang="fr-FR" sz="480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o</a:t>
            </a:r>
            <a:r>
              <a:rPr lang="fr-FR" sz="4800" dirty="0" smtClean="0">
                <a:solidFill>
                  <a:schemeClr val="tx1"/>
                </a:solidFill>
              </a:rPr>
              <a:t>ss</a:t>
            </a:r>
            <a:r>
              <a:rPr lang="fr-FR" sz="4800" dirty="0" smtClean="0">
                <a:solidFill>
                  <a:srgbClr val="CC0000"/>
                </a:solidFill>
              </a:rPr>
              <a:t>u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t</a:t>
            </a:r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sp</a:t>
            </a:r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u</a:t>
            </a:r>
            <a:r>
              <a:rPr lang="fr-FR" sz="4800" dirty="0" smtClean="0">
                <a:solidFill>
                  <a:schemeClr val="tx1"/>
                </a:solidFill>
              </a:rPr>
              <a:t>s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ns</a:t>
            </a:r>
            <a:r>
              <a:rPr lang="fr-FR" sz="4800" dirty="0" err="1" smtClean="0">
                <a:solidFill>
                  <a:srgbClr val="CC0000"/>
                </a:solidFill>
              </a:rPr>
              <a:t>é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u</a:t>
            </a:r>
            <a:r>
              <a:rPr lang="fr-FR" sz="4800" dirty="0" err="1" smtClean="0">
                <a:solidFill>
                  <a:schemeClr val="tx1"/>
                </a:solidFill>
              </a:rPr>
              <a:t>ss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76256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a</a:t>
            </a:r>
            <a:r>
              <a:rPr lang="fr-FR" sz="4800" dirty="0" err="1" smtClean="0">
                <a:solidFill>
                  <a:schemeClr val="tx1"/>
                </a:solidFill>
              </a:rPr>
              <a:t>st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œur 5"/>
          <p:cNvSpPr/>
          <p:nvPr/>
        </p:nvSpPr>
        <p:spPr>
          <a:xfrm>
            <a:off x="2483768" y="1556792"/>
            <a:ext cx="4104456" cy="4104456"/>
          </a:xfrm>
          <a:prstGeom prst="heart">
            <a:avLst/>
          </a:prstGeom>
          <a:solidFill>
            <a:schemeClr val="bg1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herissons0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429000"/>
            <a:ext cx="1047750" cy="1066800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2771800" y="2060848"/>
            <a:ext cx="1368152" cy="864096"/>
          </a:xfrm>
          <a:prstGeom prst="wedgeEllipseCallout">
            <a:avLst>
              <a:gd name="adj1" fmla="val 65365"/>
              <a:gd name="adj2" fmla="val 107005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Bravo !</a:t>
            </a:r>
            <a:endParaRPr lang="fr-FR" dirty="0"/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'action : Début 7">
            <a:hlinkClick r:id="" action="ppaction://hlinkshowjump?jump=firstslide" highlightClick="1"/>
          </p:cNvPr>
          <p:cNvSpPr/>
          <p:nvPr/>
        </p:nvSpPr>
        <p:spPr>
          <a:xfrm>
            <a:off x="251520" y="5661248"/>
            <a:ext cx="1440160" cy="576064"/>
          </a:xfrm>
          <a:prstGeom prst="actionButtonBeginning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640960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>
            <a:endCxn id="75" idx="1"/>
          </p:cNvCxnSpPr>
          <p:nvPr/>
        </p:nvCxnSpPr>
        <p:spPr>
          <a:xfrm>
            <a:off x="1979712" y="3284984"/>
            <a:ext cx="54006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355976" y="54868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pic>
        <p:nvPicPr>
          <p:cNvPr id="38" name="Image 3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5" y="6381328"/>
            <a:ext cx="714375" cy="333375"/>
          </a:xfrm>
          <a:prstGeom prst="rect">
            <a:avLst/>
          </a:prstGeom>
        </p:spPr>
      </p:pic>
      <p:pic>
        <p:nvPicPr>
          <p:cNvPr id="1029" name="Picture 5" descr="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89040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2068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25963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1259632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94015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4716016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03648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67744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763688" y="1628800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ss</a:t>
            </a:r>
            <a:endParaRPr lang="fr-FR" sz="2400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43608" y="2060848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Image 59" descr="signalisations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700808"/>
            <a:ext cx="385192" cy="268832"/>
          </a:xfrm>
          <a:prstGeom prst="rect">
            <a:avLst/>
          </a:prstGeom>
        </p:spPr>
      </p:pic>
      <p:grpSp>
        <p:nvGrpSpPr>
          <p:cNvPr id="2" name="Groupe 60"/>
          <p:cNvGrpSpPr/>
          <p:nvPr/>
        </p:nvGrpSpPr>
        <p:grpSpPr>
          <a:xfrm>
            <a:off x="3995936" y="1556792"/>
            <a:ext cx="1944216" cy="504056"/>
            <a:chOff x="2771800" y="1340768"/>
            <a:chExt cx="1944216" cy="504056"/>
          </a:xfrm>
        </p:grpSpPr>
        <p:sp>
          <p:nvSpPr>
            <p:cNvPr id="62" name="Rectangle 61"/>
            <p:cNvSpPr/>
            <p:nvPr/>
          </p:nvSpPr>
          <p:spPr>
            <a:xfrm flipV="1">
              <a:off x="3203848" y="1628800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91880" y="1412776"/>
              <a:ext cx="43204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s</a:t>
              </a:r>
              <a:endParaRPr lang="fr-FR" sz="2400" b="1" dirty="0"/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2771800" y="1844824"/>
              <a:ext cx="1944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flipV="1">
              <a:off x="3203848" y="1340768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3995936" y="1628800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3995936" y="134076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1331640" y="9087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</a:t>
            </a:r>
            <a:r>
              <a:rPr lang="fr-FR" sz="1400" dirty="0" smtClean="0"/>
              <a:t>alade</a:t>
            </a:r>
            <a:endParaRPr lang="fr-FR" sz="1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148064" y="8367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</a:t>
            </a:r>
            <a:r>
              <a:rPr lang="fr-FR" sz="2000" b="1" dirty="0" smtClean="0"/>
              <a:t>s</a:t>
            </a:r>
            <a:endParaRPr lang="fr-FR" sz="1400" dirty="0"/>
          </a:p>
        </p:txBody>
      </p:sp>
      <p:pic>
        <p:nvPicPr>
          <p:cNvPr id="1031" name="Picture 7" descr="D:\IMAGES\boutique pictos version 2009\@@ pictos_c_emf\S_c_emf\C_salad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76672"/>
            <a:ext cx="504056" cy="330481"/>
          </a:xfrm>
          <a:prstGeom prst="rect">
            <a:avLst/>
          </a:prstGeom>
          <a:noFill/>
        </p:spPr>
      </p:pic>
      <p:pic>
        <p:nvPicPr>
          <p:cNvPr id="1032" name="Picture 8" descr="D:\IMAGES\boutique pictos version 2009\@@ pictos_c_emf\O_c_emf\C_os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6672"/>
            <a:ext cx="402009" cy="402389"/>
          </a:xfrm>
          <a:prstGeom prst="rect">
            <a:avLst/>
          </a:prstGeom>
          <a:noFill/>
        </p:spPr>
      </p:pic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1628800"/>
            <a:ext cx="432048" cy="432048"/>
          </a:xfrm>
          <a:prstGeom prst="rect">
            <a:avLst/>
          </a:prstGeom>
        </p:spPr>
      </p:pic>
      <p:pic>
        <p:nvPicPr>
          <p:cNvPr id="75" name="Image 7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221088"/>
            <a:ext cx="432048" cy="432048"/>
          </a:xfrm>
          <a:prstGeom prst="rect">
            <a:avLst/>
          </a:prstGeom>
        </p:spPr>
      </p:pic>
      <p:pic>
        <p:nvPicPr>
          <p:cNvPr id="1033" name="Picture 9" descr="D:\IMAGES\boutique pictos version 2009\@@ pictos_c_emf\P_c_emf\C_poisson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700808"/>
            <a:ext cx="504056" cy="327592"/>
          </a:xfrm>
          <a:prstGeom prst="rect">
            <a:avLst/>
          </a:prstGeom>
          <a:noFill/>
        </p:spPr>
      </p:pic>
      <p:pic>
        <p:nvPicPr>
          <p:cNvPr id="1034" name="Picture 10" descr="D:\IMAGES\boutique pictos version 2009\@@ pictos_c_emf\P_c_emf\C_poison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149080"/>
            <a:ext cx="350455" cy="588764"/>
          </a:xfrm>
          <a:prstGeom prst="rect">
            <a:avLst/>
          </a:prstGeom>
          <a:noFill/>
        </p:spPr>
      </p:pic>
      <p:sp>
        <p:nvSpPr>
          <p:cNvPr id="77" name="ZoneTexte 76"/>
          <p:cNvSpPr txBox="1"/>
          <p:nvPr/>
        </p:nvSpPr>
        <p:spPr>
          <a:xfrm>
            <a:off x="1403648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99992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da</a:t>
            </a:r>
            <a:r>
              <a:rPr lang="fr-FR" sz="1400" b="1" u="sng" dirty="0" smtClean="0"/>
              <a:t>n</a:t>
            </a:r>
            <a:r>
              <a:rPr lang="fr-FR" sz="2000" b="1" dirty="0" smtClean="0"/>
              <a:t>s</a:t>
            </a:r>
            <a:r>
              <a:rPr lang="fr-FR" sz="1400" dirty="0" smtClean="0"/>
              <a:t>er</a:t>
            </a:r>
            <a:endParaRPr lang="fr-FR" sz="1400" dirty="0"/>
          </a:p>
        </p:txBody>
      </p:sp>
      <p:pic>
        <p:nvPicPr>
          <p:cNvPr id="1035" name="Picture 11" descr="D:\IMAGES\boutique pictos version 2009\@@ pictos_c_emf\D_c_emf\C_danser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412776"/>
            <a:ext cx="270316" cy="648072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1403648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2267744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763688" y="4293096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1043608" y="4725144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547664" y="47251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grpSp>
        <p:nvGrpSpPr>
          <p:cNvPr id="3" name="Groupe 90"/>
          <p:cNvGrpSpPr/>
          <p:nvPr/>
        </p:nvGrpSpPr>
        <p:grpSpPr>
          <a:xfrm>
            <a:off x="2699792" y="6093296"/>
            <a:ext cx="3610687" cy="504056"/>
            <a:chOff x="2555776" y="6093296"/>
            <a:chExt cx="3610687" cy="504056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2555776" y="6093296"/>
              <a:ext cx="36004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=</a:t>
              </a:r>
              <a:endParaRPr lang="fr-FR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64085" y="6237312"/>
              <a:ext cx="277745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041830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</a:t>
              </a:r>
              <a:r>
                <a:rPr lang="fr-FR" dirty="0" smtClean="0">
                  <a:solidFill>
                    <a:srgbClr val="CC0000"/>
                  </a:solidFill>
                </a:rPr>
                <a:t>voyelle</a:t>
              </a:r>
              <a:endParaRPr lang="fr-FR" dirty="0">
                <a:solidFill>
                  <a:srgbClr val="CC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30556" y="6237312"/>
              <a:ext cx="277745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777737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consonne</a:t>
              </a:r>
              <a:endParaRPr lang="fr-FR" dirty="0"/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 flipV="1">
            <a:off x="1979712" y="1916832"/>
            <a:ext cx="525658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83568" y="249289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/>
              <a:t>S</a:t>
            </a:r>
            <a:endParaRPr lang="fr-F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ta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brose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ta brosse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brosse_cheveux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3609000" cy="2574000"/>
          </a:xfrm>
          <a:prstGeom prst="rect">
            <a:avLst/>
          </a:prstGeom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Elle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pouse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Elle pousse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pousser_f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2691000" cy="360900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 vase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vasse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 descr="C_vas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564904"/>
            <a:ext cx="1845000" cy="3609000"/>
          </a:xfrm>
          <a:prstGeom prst="rect">
            <a:avLst/>
          </a:prstGeom>
        </p:spPr>
      </p:pic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3" name="Rectangle 12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788024" y="836712"/>
            <a:ext cx="41764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179512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Il case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Il casse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Image 7" descr="C_casser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80928"/>
            <a:ext cx="3610350" cy="2969461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ss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Il l’embrasse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Il l’embrase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 descr="C_embrass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80928"/>
            <a:ext cx="3609000" cy="289800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572000" y="836712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107504" y="620688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 ose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 os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o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636912"/>
            <a:ext cx="3366000" cy="337500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Ce sont des cerises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Ce sont des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cerisses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ceris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36912"/>
            <a:ext cx="3438000" cy="360900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3" name="Rectangle 12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788024" y="836712"/>
            <a:ext cx="41764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179512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la cuisine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860032" y="908720"/>
            <a:ext cx="3960440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la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cuissine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 descr="C_cuisi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08920"/>
            <a:ext cx="3610407" cy="360603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3" name="Rectangle 12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788024" y="836712"/>
            <a:ext cx="41764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179512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 buse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 bus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 descr="C_bu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3610407" cy="189108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Il se rase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Il se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rasse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raser_se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3609000" cy="360900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3" name="Rectangle 12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788024" y="836712"/>
            <a:ext cx="41764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179512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du poisson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du poison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 descr="C_pois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92896"/>
            <a:ext cx="2151000" cy="360900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ma trousse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ma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trouse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trouss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68960"/>
            <a:ext cx="3609000" cy="224100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3" name="Rectangle 12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788024" y="836712"/>
            <a:ext cx="41764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179512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une tasse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une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tase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 descr="C_tass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3609000" cy="288900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3" name="Rectangle 12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788024" y="836712"/>
            <a:ext cx="41764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179512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J’aime l’ananas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788024" y="908720"/>
            <a:ext cx="4104456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J’aime l’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ananase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anana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36912"/>
            <a:ext cx="2214000" cy="360900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3" name="Rectangle 12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788024" y="836712"/>
            <a:ext cx="41764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179512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i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a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une rosse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C’est une rose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 5" descr="C_rose2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140968"/>
            <a:ext cx="2279790" cy="2399464"/>
          </a:xfrm>
          <a:prstGeom prst="rect">
            <a:avLst/>
          </a:prstGeom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9" name="Rectangle 8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251520" y="764704"/>
            <a:ext cx="41764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hlinkshowjump?jump=nextslide">
              <a:snd r:embed="rId4" name="pouic.wav"/>
            </a:hlinkClick>
          </p:cNvPr>
          <p:cNvSpPr/>
          <p:nvPr/>
        </p:nvSpPr>
        <p:spPr>
          <a:xfrm>
            <a:off x="4716016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15" name="Image 14" descr="C_assis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636912"/>
            <a:ext cx="1512168" cy="3044147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323528" y="836712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Il est assis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908720"/>
            <a:ext cx="381642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Il est </a:t>
            </a:r>
            <a:r>
              <a:rPr lang="fr-FR" sz="3200" dirty="0" err="1" smtClean="0">
                <a:solidFill>
                  <a:schemeClr val="accent4">
                    <a:lumMod val="50000"/>
                  </a:schemeClr>
                </a:solidFill>
              </a:rPr>
              <a:t>asis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2" name="Rectangle 11">
            <a:hlinkClick r:id="" action="ppaction://hlinkshowjump?jump=lastslide">
              <a:snd r:embed="rId3" name="oops.wav"/>
            </a:hlinkClick>
          </p:cNvPr>
          <p:cNvSpPr/>
          <p:nvPr/>
        </p:nvSpPr>
        <p:spPr>
          <a:xfrm>
            <a:off x="4788024" y="836712"/>
            <a:ext cx="41764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179512" y="764704"/>
            <a:ext cx="41764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œur 5"/>
          <p:cNvSpPr/>
          <p:nvPr/>
        </p:nvSpPr>
        <p:spPr>
          <a:xfrm>
            <a:off x="2483768" y="1556792"/>
            <a:ext cx="4104456" cy="4104456"/>
          </a:xfrm>
          <a:prstGeom prst="heart">
            <a:avLst/>
          </a:prstGeom>
          <a:solidFill>
            <a:schemeClr val="bg1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2771800" y="1916832"/>
            <a:ext cx="1368152" cy="864096"/>
          </a:xfrm>
          <a:prstGeom prst="wedgeEllipseCallout">
            <a:avLst>
              <a:gd name="adj1" fmla="val 65365"/>
              <a:gd name="adj2" fmla="val 107005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génial !</a:t>
            </a:r>
            <a:endParaRPr lang="fr-FR" dirty="0"/>
          </a:p>
        </p:txBody>
      </p:sp>
      <p:pic>
        <p:nvPicPr>
          <p:cNvPr id="10" name="Image 9" descr="oiseaux-gif-0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148009"/>
            <a:ext cx="936104" cy="1720407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'action : Début 11">
            <a:hlinkClick r:id="" action="ppaction://hlinkshowjump?jump=firstslide" highlightClick="1"/>
          </p:cNvPr>
          <p:cNvSpPr/>
          <p:nvPr/>
        </p:nvSpPr>
        <p:spPr>
          <a:xfrm>
            <a:off x="251520" y="5661248"/>
            <a:ext cx="1440160" cy="576064"/>
          </a:xfrm>
          <a:prstGeom prst="actionButtonBeginning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640960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>
            <a:endCxn id="75" idx="1"/>
          </p:cNvCxnSpPr>
          <p:nvPr/>
        </p:nvCxnSpPr>
        <p:spPr>
          <a:xfrm>
            <a:off x="1979712" y="3284984"/>
            <a:ext cx="54006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355976" y="54868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pic>
        <p:nvPicPr>
          <p:cNvPr id="38" name="Image 3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5" y="6381328"/>
            <a:ext cx="714375" cy="333375"/>
          </a:xfrm>
          <a:prstGeom prst="rect">
            <a:avLst/>
          </a:prstGeom>
        </p:spPr>
      </p:pic>
      <p:pic>
        <p:nvPicPr>
          <p:cNvPr id="1029" name="Picture 5" descr="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89040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2068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25963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1259632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94015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4716016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03648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67744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763688" y="1628800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ss</a:t>
            </a:r>
            <a:endParaRPr lang="fr-FR" sz="2400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43608" y="2060848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Image 59" descr="signalisations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700808"/>
            <a:ext cx="385192" cy="268832"/>
          </a:xfrm>
          <a:prstGeom prst="rect">
            <a:avLst/>
          </a:prstGeom>
        </p:spPr>
      </p:pic>
      <p:grpSp>
        <p:nvGrpSpPr>
          <p:cNvPr id="2" name="Groupe 60"/>
          <p:cNvGrpSpPr/>
          <p:nvPr/>
        </p:nvGrpSpPr>
        <p:grpSpPr>
          <a:xfrm>
            <a:off x="3995936" y="1556792"/>
            <a:ext cx="1944216" cy="504056"/>
            <a:chOff x="2771800" y="1340768"/>
            <a:chExt cx="1944216" cy="504056"/>
          </a:xfrm>
        </p:grpSpPr>
        <p:sp>
          <p:nvSpPr>
            <p:cNvPr id="62" name="Rectangle 61"/>
            <p:cNvSpPr/>
            <p:nvPr/>
          </p:nvSpPr>
          <p:spPr>
            <a:xfrm flipV="1">
              <a:off x="3203848" y="1628800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91880" y="1412776"/>
              <a:ext cx="43204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s</a:t>
              </a:r>
              <a:endParaRPr lang="fr-FR" sz="2400" b="1" dirty="0"/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2771800" y="1844824"/>
              <a:ext cx="1944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flipV="1">
              <a:off x="3203848" y="1340768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3995936" y="1628800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3995936" y="134076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1331640" y="9087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</a:t>
            </a:r>
            <a:r>
              <a:rPr lang="fr-FR" sz="1400" dirty="0" smtClean="0"/>
              <a:t>alade</a:t>
            </a:r>
            <a:endParaRPr lang="fr-FR" sz="1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148064" y="8367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</a:t>
            </a:r>
            <a:r>
              <a:rPr lang="fr-FR" sz="2000" b="1" dirty="0" smtClean="0"/>
              <a:t>s</a:t>
            </a:r>
            <a:endParaRPr lang="fr-FR" sz="1400" dirty="0"/>
          </a:p>
        </p:txBody>
      </p:sp>
      <p:pic>
        <p:nvPicPr>
          <p:cNvPr id="1031" name="Picture 7" descr="D:\IMAGES\boutique pictos version 2009\@@ pictos_c_emf\S_c_emf\C_salad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76672"/>
            <a:ext cx="504056" cy="330481"/>
          </a:xfrm>
          <a:prstGeom prst="rect">
            <a:avLst/>
          </a:prstGeom>
          <a:noFill/>
        </p:spPr>
      </p:pic>
      <p:pic>
        <p:nvPicPr>
          <p:cNvPr id="1032" name="Picture 8" descr="D:\IMAGES\boutique pictos version 2009\@@ pictos_c_emf\O_c_emf\C_os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6672"/>
            <a:ext cx="402009" cy="402389"/>
          </a:xfrm>
          <a:prstGeom prst="rect">
            <a:avLst/>
          </a:prstGeom>
          <a:noFill/>
        </p:spPr>
      </p:pic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1628800"/>
            <a:ext cx="432048" cy="432048"/>
          </a:xfrm>
          <a:prstGeom prst="rect">
            <a:avLst/>
          </a:prstGeom>
        </p:spPr>
      </p:pic>
      <p:pic>
        <p:nvPicPr>
          <p:cNvPr id="75" name="Image 7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221088"/>
            <a:ext cx="432048" cy="432048"/>
          </a:xfrm>
          <a:prstGeom prst="rect">
            <a:avLst/>
          </a:prstGeom>
        </p:spPr>
      </p:pic>
      <p:pic>
        <p:nvPicPr>
          <p:cNvPr id="1033" name="Picture 9" descr="D:\IMAGES\boutique pictos version 2009\@@ pictos_c_emf\P_c_emf\C_poisson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700808"/>
            <a:ext cx="504056" cy="327592"/>
          </a:xfrm>
          <a:prstGeom prst="rect">
            <a:avLst/>
          </a:prstGeom>
          <a:noFill/>
        </p:spPr>
      </p:pic>
      <p:pic>
        <p:nvPicPr>
          <p:cNvPr id="1034" name="Picture 10" descr="D:\IMAGES\boutique pictos version 2009\@@ pictos_c_emf\P_c_emf\C_poison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149080"/>
            <a:ext cx="350455" cy="588764"/>
          </a:xfrm>
          <a:prstGeom prst="rect">
            <a:avLst/>
          </a:prstGeom>
          <a:noFill/>
        </p:spPr>
      </p:pic>
      <p:sp>
        <p:nvSpPr>
          <p:cNvPr id="77" name="ZoneTexte 76"/>
          <p:cNvSpPr txBox="1"/>
          <p:nvPr/>
        </p:nvSpPr>
        <p:spPr>
          <a:xfrm>
            <a:off x="1403648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99992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da</a:t>
            </a:r>
            <a:r>
              <a:rPr lang="fr-FR" sz="1400" b="1" u="sng" dirty="0" smtClean="0"/>
              <a:t>n</a:t>
            </a:r>
            <a:r>
              <a:rPr lang="fr-FR" sz="2000" b="1" dirty="0" smtClean="0"/>
              <a:t>s</a:t>
            </a:r>
            <a:r>
              <a:rPr lang="fr-FR" sz="1400" dirty="0" smtClean="0"/>
              <a:t>er</a:t>
            </a:r>
            <a:endParaRPr lang="fr-FR" sz="1400" dirty="0"/>
          </a:p>
        </p:txBody>
      </p:sp>
      <p:pic>
        <p:nvPicPr>
          <p:cNvPr id="1035" name="Picture 11" descr="D:\IMAGES\boutique pictos version 2009\@@ pictos_c_emf\D_c_emf\C_danser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412776"/>
            <a:ext cx="270316" cy="648072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1403648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2267744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763688" y="4293096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1043608" y="4725144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547664" y="47251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grpSp>
        <p:nvGrpSpPr>
          <p:cNvPr id="3" name="Groupe 90"/>
          <p:cNvGrpSpPr/>
          <p:nvPr/>
        </p:nvGrpSpPr>
        <p:grpSpPr>
          <a:xfrm>
            <a:off x="2699792" y="6093296"/>
            <a:ext cx="3610687" cy="504056"/>
            <a:chOff x="2555776" y="6093296"/>
            <a:chExt cx="3610687" cy="504056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2555776" y="6093296"/>
              <a:ext cx="36004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=</a:t>
              </a:r>
              <a:endParaRPr lang="fr-FR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64085" y="6237312"/>
              <a:ext cx="277745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041830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</a:t>
              </a:r>
              <a:r>
                <a:rPr lang="fr-FR" dirty="0" smtClean="0">
                  <a:solidFill>
                    <a:srgbClr val="CC0000"/>
                  </a:solidFill>
                </a:rPr>
                <a:t>voyelle</a:t>
              </a:r>
              <a:endParaRPr lang="fr-FR" dirty="0">
                <a:solidFill>
                  <a:srgbClr val="CC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30556" y="6237312"/>
              <a:ext cx="277745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777737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consonne</a:t>
              </a:r>
              <a:endParaRPr lang="fr-FR" dirty="0"/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 flipV="1">
            <a:off x="1979712" y="1916832"/>
            <a:ext cx="525658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83568" y="249289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/>
              <a:t>S</a:t>
            </a:r>
            <a:endParaRPr lang="fr-F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Cette carte est un as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J’ai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asez</a:t>
            </a:r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mangé, je n’ai plus faim!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La souris est grise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Cette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caise</a:t>
            </a:r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est très lourde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Le savon fait de la mousse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Ils se disputent beaucoup 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au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a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804248" y="11663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450912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Le rosse est ma couleur préférée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Sa valise est lourde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Elle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arrosse</a:t>
            </a:r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les fleurs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Je n’os pas aller lui parler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La fusée va bientôt décoller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Mon chat a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dissparu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Mon coussin s’appelle Marc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8" name="Rectangle 17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Il va à l’église le dimanche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Cette voiture est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pasée</a:t>
            </a:r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très vite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Je vais à la poste acheter un timbre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CC0000"/>
                </a:solidFill>
              </a:rPr>
              <a:t>a</a:t>
            </a:r>
            <a:r>
              <a:rPr lang="fr-FR" sz="4800" dirty="0" err="1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fr-FR" sz="4800" dirty="0" err="1" smtClean="0">
                <a:solidFill>
                  <a:schemeClr val="tx1"/>
                </a:solidFill>
              </a:rPr>
              <a:t>s</a:t>
            </a:r>
            <a:r>
              <a:rPr lang="fr-FR" sz="4800" dirty="0" err="1" smtClean="0">
                <a:solidFill>
                  <a:srgbClr val="CC0000"/>
                </a:solidFill>
              </a:rPr>
              <a:t>o</a:t>
            </a:r>
            <a:endParaRPr lang="fr-FR" sz="4800" dirty="0">
              <a:solidFill>
                <a:srgbClr val="CC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5" name="Rectangle 14">
            <a:hlinkClick r:id="" action="ppaction://hlinkshowjump?jump=lastslide">
              <a:snd r:embed="rId5" name="boing.wav"/>
            </a:hlinkClick>
          </p:cNvPr>
          <p:cNvSpPr/>
          <p:nvPr/>
        </p:nvSpPr>
        <p:spPr>
          <a:xfrm>
            <a:off x="6732240" y="4437112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hlinkshowjump?jump=nextslide">
              <a:snd r:embed="rId6" name="ZIP.wav"/>
            </a:hlinkClick>
          </p:cNvPr>
          <p:cNvSpPr/>
          <p:nvPr/>
        </p:nvSpPr>
        <p:spPr>
          <a:xfrm>
            <a:off x="6804248" y="0"/>
            <a:ext cx="216024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J’aime bien écouter la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mussique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Je me repose dans ma chambre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Ses cheveux sont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frissés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J’aime bien danser la valse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Le chameau a deux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boses</a:t>
            </a:r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sur le dos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J’aime les saucisses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Le poisson nage dans la rivière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5004048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magic shime 3.wav"/>
            </a:hlinkClick>
          </p:cNvPr>
          <p:cNvSpPr/>
          <p:nvPr/>
        </p:nvSpPr>
        <p:spPr>
          <a:xfrm>
            <a:off x="1691680" y="3284984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268760"/>
            <a:ext cx="77768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La chine est un pays d’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Assie</a:t>
            </a:r>
            <a:endParaRPr lang="fr-F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76056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be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1080120" cy="10801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91680" y="3429000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xpressions2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1047750" cy="1047750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sp>
        <p:nvSpPr>
          <p:cNvPr id="14" name="Rectangle 13">
            <a:hlinkClick r:id="" action="ppaction://hlinkshowjump?jump=lastslide">
              <a:snd r:embed="rId4" name="caillou eau.wav"/>
            </a:hlinkClick>
          </p:cNvPr>
          <p:cNvSpPr/>
          <p:nvPr/>
        </p:nvSpPr>
        <p:spPr>
          <a:xfrm>
            <a:off x="1691680" y="3284984"/>
            <a:ext cx="2592288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004048" y="3212976"/>
            <a:ext cx="259228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œur 5"/>
          <p:cNvSpPr/>
          <p:nvPr/>
        </p:nvSpPr>
        <p:spPr>
          <a:xfrm>
            <a:off x="2483768" y="1556792"/>
            <a:ext cx="4104456" cy="4104456"/>
          </a:xfrm>
          <a:prstGeom prst="heart">
            <a:avLst/>
          </a:prstGeom>
          <a:solidFill>
            <a:schemeClr val="bg1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2627784" y="1916832"/>
            <a:ext cx="1656184" cy="864096"/>
          </a:xfrm>
          <a:prstGeom prst="wedgeEllipseCallout">
            <a:avLst>
              <a:gd name="adj1" fmla="val 46789"/>
              <a:gd name="adj2" fmla="val 108983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C’est bien!</a:t>
            </a:r>
            <a:endParaRPr lang="fr-FR" dirty="0"/>
          </a:p>
        </p:txBody>
      </p:sp>
      <p:pic>
        <p:nvPicPr>
          <p:cNvPr id="9" name="Image 8" descr="herissons0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284984"/>
            <a:ext cx="1008667" cy="1282626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'action : Début 11">
            <a:hlinkClick r:id="" action="ppaction://hlinkshowjump?jump=firstslide" highlightClick="1"/>
          </p:cNvPr>
          <p:cNvSpPr/>
          <p:nvPr/>
        </p:nvSpPr>
        <p:spPr>
          <a:xfrm>
            <a:off x="251520" y="5661248"/>
            <a:ext cx="1440160" cy="576064"/>
          </a:xfrm>
          <a:prstGeom prst="actionButtonBeginning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640960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>
            <a:endCxn id="75" idx="1"/>
          </p:cNvCxnSpPr>
          <p:nvPr/>
        </p:nvCxnSpPr>
        <p:spPr>
          <a:xfrm>
            <a:off x="1979712" y="3284984"/>
            <a:ext cx="54006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355976" y="54868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pic>
        <p:nvPicPr>
          <p:cNvPr id="38" name="Image 3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5" y="6381328"/>
            <a:ext cx="714375" cy="333375"/>
          </a:xfrm>
          <a:prstGeom prst="rect">
            <a:avLst/>
          </a:prstGeom>
        </p:spPr>
      </p:pic>
      <p:pic>
        <p:nvPicPr>
          <p:cNvPr id="1029" name="Picture 5" descr="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89040"/>
            <a:ext cx="129614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20688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25963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1259632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940152" y="476672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4716016" y="908720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03648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67744" y="1772816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763688" y="1628800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ss</a:t>
            </a:r>
            <a:endParaRPr lang="fr-FR" sz="2400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43608" y="2060848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Image 59" descr="signalisations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700808"/>
            <a:ext cx="385192" cy="268832"/>
          </a:xfrm>
          <a:prstGeom prst="rect">
            <a:avLst/>
          </a:prstGeom>
        </p:spPr>
      </p:pic>
      <p:grpSp>
        <p:nvGrpSpPr>
          <p:cNvPr id="2" name="Groupe 60"/>
          <p:cNvGrpSpPr/>
          <p:nvPr/>
        </p:nvGrpSpPr>
        <p:grpSpPr>
          <a:xfrm>
            <a:off x="3995936" y="1556792"/>
            <a:ext cx="1944216" cy="504056"/>
            <a:chOff x="2771800" y="1340768"/>
            <a:chExt cx="1944216" cy="504056"/>
          </a:xfrm>
        </p:grpSpPr>
        <p:sp>
          <p:nvSpPr>
            <p:cNvPr id="62" name="Rectangle 61"/>
            <p:cNvSpPr/>
            <p:nvPr/>
          </p:nvSpPr>
          <p:spPr>
            <a:xfrm flipV="1">
              <a:off x="3203848" y="1628800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91880" y="1412776"/>
              <a:ext cx="43204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s</a:t>
              </a:r>
              <a:endParaRPr lang="fr-FR" sz="2400" b="1" dirty="0"/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2771800" y="1844824"/>
              <a:ext cx="1944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flipV="1">
              <a:off x="3203848" y="1340768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3995936" y="1628800"/>
              <a:ext cx="216024" cy="2160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3995936" y="134076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1331640" y="9087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</a:t>
            </a:r>
            <a:r>
              <a:rPr lang="fr-FR" sz="1400" dirty="0" smtClean="0"/>
              <a:t>alade</a:t>
            </a:r>
            <a:endParaRPr lang="fr-FR" sz="1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148064" y="8367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</a:t>
            </a:r>
            <a:r>
              <a:rPr lang="fr-FR" sz="2000" b="1" dirty="0" smtClean="0"/>
              <a:t>s</a:t>
            </a:r>
            <a:endParaRPr lang="fr-FR" sz="1400" dirty="0"/>
          </a:p>
        </p:txBody>
      </p:sp>
      <p:pic>
        <p:nvPicPr>
          <p:cNvPr id="1031" name="Picture 7" descr="D:\IMAGES\boutique pictos version 2009\@@ pictos_c_emf\S_c_emf\C_salad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76672"/>
            <a:ext cx="504056" cy="330481"/>
          </a:xfrm>
          <a:prstGeom prst="rect">
            <a:avLst/>
          </a:prstGeom>
          <a:noFill/>
        </p:spPr>
      </p:pic>
      <p:pic>
        <p:nvPicPr>
          <p:cNvPr id="1032" name="Picture 8" descr="D:\IMAGES\boutique pictos version 2009\@@ pictos_c_emf\O_c_emf\C_os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6672"/>
            <a:ext cx="402009" cy="402389"/>
          </a:xfrm>
          <a:prstGeom prst="rect">
            <a:avLst/>
          </a:prstGeom>
          <a:noFill/>
        </p:spPr>
      </p:pic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1628800"/>
            <a:ext cx="432048" cy="432048"/>
          </a:xfrm>
          <a:prstGeom prst="rect">
            <a:avLst/>
          </a:prstGeom>
        </p:spPr>
      </p:pic>
      <p:pic>
        <p:nvPicPr>
          <p:cNvPr id="75" name="Image 74" descr="oreil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221088"/>
            <a:ext cx="432048" cy="432048"/>
          </a:xfrm>
          <a:prstGeom prst="rect">
            <a:avLst/>
          </a:prstGeom>
        </p:spPr>
      </p:pic>
      <p:pic>
        <p:nvPicPr>
          <p:cNvPr id="1033" name="Picture 9" descr="D:\IMAGES\boutique pictos version 2009\@@ pictos_c_emf\P_c_emf\C_poisson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700808"/>
            <a:ext cx="504056" cy="327592"/>
          </a:xfrm>
          <a:prstGeom prst="rect">
            <a:avLst/>
          </a:prstGeom>
          <a:noFill/>
        </p:spPr>
      </p:pic>
      <p:pic>
        <p:nvPicPr>
          <p:cNvPr id="1034" name="Picture 10" descr="D:\IMAGES\boutique pictos version 2009\@@ pictos_c_emf\P_c_emf\C_poison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149080"/>
            <a:ext cx="350455" cy="588764"/>
          </a:xfrm>
          <a:prstGeom prst="rect">
            <a:avLst/>
          </a:prstGeom>
          <a:noFill/>
        </p:spPr>
      </p:pic>
      <p:sp>
        <p:nvSpPr>
          <p:cNvPr id="77" name="ZoneTexte 76"/>
          <p:cNvSpPr txBox="1"/>
          <p:nvPr/>
        </p:nvSpPr>
        <p:spPr>
          <a:xfrm>
            <a:off x="1403648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99992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da</a:t>
            </a:r>
            <a:r>
              <a:rPr lang="fr-FR" sz="1400" b="1" u="sng" dirty="0" smtClean="0"/>
              <a:t>n</a:t>
            </a:r>
            <a:r>
              <a:rPr lang="fr-FR" sz="2000" b="1" dirty="0" smtClean="0"/>
              <a:t>s</a:t>
            </a:r>
            <a:r>
              <a:rPr lang="fr-FR" sz="1400" dirty="0" smtClean="0"/>
              <a:t>er</a:t>
            </a:r>
            <a:endParaRPr lang="fr-FR" sz="1400" dirty="0"/>
          </a:p>
        </p:txBody>
      </p:sp>
      <p:pic>
        <p:nvPicPr>
          <p:cNvPr id="1035" name="Picture 11" descr="D:\IMAGES\boutique pictos version 2009\@@ pictos_c_emf\D_c_emf\C_danser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412776"/>
            <a:ext cx="270316" cy="648072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1403648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2267744" y="4437112"/>
            <a:ext cx="288032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763688" y="4293096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</a:t>
            </a:r>
            <a:endParaRPr lang="fr-FR" sz="2400" b="1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1043608" y="4725144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547664" y="47251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</a:t>
            </a:r>
            <a:r>
              <a:rPr lang="fr-FR" sz="1400" b="1" u="sng" dirty="0" smtClean="0">
                <a:solidFill>
                  <a:srgbClr val="C00000"/>
                </a:solidFill>
              </a:rPr>
              <a:t>i</a:t>
            </a:r>
            <a:r>
              <a:rPr lang="fr-FR" sz="2000" b="1" dirty="0" smtClean="0"/>
              <a:t>s</a:t>
            </a:r>
            <a:r>
              <a:rPr lang="fr-FR" sz="1400" b="1" u="sng" dirty="0" smtClean="0">
                <a:solidFill>
                  <a:srgbClr val="C00000"/>
                </a:solidFill>
              </a:rPr>
              <a:t>o</a:t>
            </a:r>
            <a:r>
              <a:rPr lang="fr-FR" sz="1400" dirty="0" smtClean="0"/>
              <a:t>n</a:t>
            </a:r>
            <a:endParaRPr lang="fr-FR" sz="1400" dirty="0"/>
          </a:p>
        </p:txBody>
      </p:sp>
      <p:grpSp>
        <p:nvGrpSpPr>
          <p:cNvPr id="3" name="Groupe 90"/>
          <p:cNvGrpSpPr/>
          <p:nvPr/>
        </p:nvGrpSpPr>
        <p:grpSpPr>
          <a:xfrm>
            <a:off x="2699792" y="6093296"/>
            <a:ext cx="3610687" cy="504056"/>
            <a:chOff x="2555776" y="6093296"/>
            <a:chExt cx="3610687" cy="504056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2555776" y="6093296"/>
              <a:ext cx="36004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=</a:t>
              </a:r>
              <a:endParaRPr lang="fr-FR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64085" y="6237312"/>
              <a:ext cx="277745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041830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</a:t>
              </a:r>
              <a:r>
                <a:rPr lang="fr-FR" dirty="0" smtClean="0">
                  <a:solidFill>
                    <a:srgbClr val="CC0000"/>
                  </a:solidFill>
                </a:rPr>
                <a:t>voyelle</a:t>
              </a:r>
              <a:endParaRPr lang="fr-FR" dirty="0">
                <a:solidFill>
                  <a:srgbClr val="CC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30556" y="6237312"/>
              <a:ext cx="277745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777737" y="6165304"/>
              <a:ext cx="1388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 consonne</a:t>
              </a:r>
              <a:endParaRPr lang="fr-FR" dirty="0"/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 flipV="1">
            <a:off x="1979712" y="1916832"/>
            <a:ext cx="525658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83568" y="249289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/>
              <a:t>S</a:t>
            </a:r>
            <a:endParaRPr lang="fr-F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672</Words>
  <Application>Microsoft Office PowerPoint</Application>
  <PresentationFormat>Affichage à l'écran (4:3)</PresentationFormat>
  <Paragraphs>461</Paragraphs>
  <Slides>119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119</vt:i4>
      </vt:variant>
    </vt:vector>
  </HeadingPairs>
  <TitlesOfParts>
    <vt:vector size="1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132</cp:revision>
  <dcterms:created xsi:type="dcterms:W3CDTF">2011-12-01T11:54:26Z</dcterms:created>
  <dcterms:modified xsi:type="dcterms:W3CDTF">2012-02-02T07:07:45Z</dcterms:modified>
</cp:coreProperties>
</file>