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0" r:id="rId2"/>
    <p:sldId id="256" r:id="rId3"/>
    <p:sldId id="461" r:id="rId4"/>
    <p:sldId id="354" r:id="rId5"/>
    <p:sldId id="505" r:id="rId6"/>
    <p:sldId id="540" r:id="rId7"/>
    <p:sldId id="508" r:id="rId8"/>
    <p:sldId id="462" r:id="rId9"/>
    <p:sldId id="506" r:id="rId10"/>
    <p:sldId id="500" r:id="rId11"/>
    <p:sldId id="464" r:id="rId12"/>
    <p:sldId id="542" r:id="rId13"/>
    <p:sldId id="472" r:id="rId14"/>
    <p:sldId id="507" r:id="rId15"/>
    <p:sldId id="541" r:id="rId16"/>
    <p:sldId id="497" r:id="rId17"/>
    <p:sldId id="578" r:id="rId18"/>
    <p:sldId id="465" r:id="rId19"/>
    <p:sldId id="509" r:id="rId20"/>
    <p:sldId id="531" r:id="rId21"/>
    <p:sldId id="476" r:id="rId22"/>
    <p:sldId id="466" r:id="rId23"/>
    <p:sldId id="468" r:id="rId24"/>
    <p:sldId id="494" r:id="rId25"/>
    <p:sldId id="510" r:id="rId26"/>
    <p:sldId id="521" r:id="rId27"/>
    <p:sldId id="544" r:id="rId28"/>
    <p:sldId id="498" r:id="rId29"/>
    <p:sldId id="539" r:id="rId30"/>
    <p:sldId id="545" r:id="rId31"/>
    <p:sldId id="527" r:id="rId32"/>
    <p:sldId id="470" r:id="rId33"/>
    <p:sldId id="511" r:id="rId34"/>
    <p:sldId id="543" r:id="rId35"/>
    <p:sldId id="495" r:id="rId36"/>
    <p:sldId id="471" r:id="rId37"/>
    <p:sldId id="547" r:id="rId38"/>
    <p:sldId id="581" r:id="rId39"/>
    <p:sldId id="473" r:id="rId40"/>
    <p:sldId id="516" r:id="rId41"/>
    <p:sldId id="525" r:id="rId42"/>
    <p:sldId id="502" r:id="rId43"/>
    <p:sldId id="538" r:id="rId44"/>
    <p:sldId id="549" r:id="rId45"/>
    <p:sldId id="478" r:id="rId46"/>
    <p:sldId id="546" r:id="rId47"/>
    <p:sldId id="526" r:id="rId48"/>
    <p:sldId id="533" r:id="rId49"/>
    <p:sldId id="474" r:id="rId50"/>
    <p:sldId id="548" r:id="rId51"/>
    <p:sldId id="475" r:id="rId52"/>
    <p:sldId id="514" r:id="rId53"/>
    <p:sldId id="503" r:id="rId54"/>
    <p:sldId id="528" r:id="rId55"/>
    <p:sldId id="477" r:id="rId56"/>
    <p:sldId id="469" r:id="rId57"/>
    <p:sldId id="534" r:id="rId58"/>
    <p:sldId id="580" r:id="rId59"/>
    <p:sldId id="496" r:id="rId60"/>
    <p:sldId id="479" r:id="rId61"/>
    <p:sldId id="518" r:id="rId62"/>
    <p:sldId id="574" r:id="rId63"/>
    <p:sldId id="480" r:id="rId64"/>
    <p:sldId id="529" r:id="rId65"/>
    <p:sldId id="501" r:id="rId66"/>
    <p:sldId id="520" r:id="rId67"/>
    <p:sldId id="550" r:id="rId68"/>
    <p:sldId id="482" r:id="rId69"/>
    <p:sldId id="515" r:id="rId70"/>
    <p:sldId id="483" r:id="rId71"/>
    <p:sldId id="499" r:id="rId72"/>
    <p:sldId id="517" r:id="rId73"/>
    <p:sldId id="519" r:id="rId74"/>
    <p:sldId id="481" r:id="rId75"/>
    <p:sldId id="551" r:id="rId76"/>
    <p:sldId id="522" r:id="rId77"/>
    <p:sldId id="523" r:id="rId78"/>
    <p:sldId id="467" r:id="rId79"/>
    <p:sldId id="530" r:id="rId80"/>
    <p:sldId id="532" r:id="rId81"/>
    <p:sldId id="575" r:id="rId82"/>
    <p:sldId id="484" r:id="rId83"/>
    <p:sldId id="536" r:id="rId84"/>
    <p:sldId id="537" r:id="rId85"/>
    <p:sldId id="504" r:id="rId86"/>
    <p:sldId id="577" r:id="rId87"/>
    <p:sldId id="463" r:id="rId8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04/01/2012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04/01/2012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04/01/2012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04/01/2012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04/01/2012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04/01/2012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04/01/2012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04/01/2012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04/01/2012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04/01/2012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04/01/2012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5AD0B-FD6C-4DF1-BBF3-97D934549A5D}" type="datetimeFigureOut">
              <a:rPr lang="fr-FR" smtClean="0"/>
              <a:pPr/>
              <a:t>04/01/2012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slide" Target="slide59.xml"/><Relationship Id="rId5" Type="http://schemas.openxmlformats.org/officeDocument/2006/relationships/slide" Target="slide39.xml"/><Relationship Id="rId4" Type="http://schemas.openxmlformats.org/officeDocument/2006/relationships/slide" Target="slide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07504" y="6381328"/>
            <a:ext cx="83099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Sylvie</a:t>
            </a:r>
            <a:endParaRPr lang="fr-FR" sz="1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40768"/>
            <a:ext cx="9331331" cy="15841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44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Ne tombe pas dans les </a:t>
            </a:r>
            <a:r>
              <a:rPr lang="fr-FR" sz="4400" b="1" cap="none" spc="0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pièges </a:t>
            </a:r>
          </a:p>
          <a:p>
            <a:pPr algn="ctr"/>
            <a:r>
              <a:rPr lang="fr-FR" sz="44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et </a:t>
            </a:r>
            <a:r>
              <a:rPr lang="fr-FR" sz="4400" b="1" cap="none" spc="0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gagne avec la lettre </a:t>
            </a:r>
            <a:endParaRPr lang="fr-FR" sz="4400" b="1" cap="none" spc="0" dirty="0">
              <a:ln/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1960" y="1412776"/>
            <a:ext cx="7681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9600" b="1" cap="none" spc="0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g</a:t>
            </a:r>
            <a:endParaRPr lang="fr-FR" sz="9600" b="1" cap="none" spc="0" dirty="0">
              <a:ln/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7020272" y="4437112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635896" y="4437112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251520" y="4437112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2" descr="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09120"/>
            <a:ext cx="1368152" cy="174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797152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797152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497658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anim_singe4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2996952"/>
            <a:ext cx="1085850" cy="1190625"/>
          </a:xfrm>
          <a:prstGeom prst="rect">
            <a:avLst/>
          </a:prstGeom>
        </p:spPr>
      </p:pic>
      <p:pic>
        <p:nvPicPr>
          <p:cNvPr id="14" name="Image 13" descr="singes01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2492896"/>
            <a:ext cx="1238250" cy="1714500"/>
          </a:xfrm>
          <a:prstGeom prst="rect">
            <a:avLst/>
          </a:prstGeom>
        </p:spPr>
      </p:pic>
      <p:pic>
        <p:nvPicPr>
          <p:cNvPr id="15" name="Image 14" descr="singes006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3429000"/>
            <a:ext cx="981075" cy="923925"/>
          </a:xfrm>
          <a:prstGeom prst="rect">
            <a:avLst/>
          </a:prstGeom>
        </p:spPr>
      </p:pic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71792" y="2177480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u</a:t>
            </a:r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rgbClr val="FF0000"/>
                </a:solidFill>
              </a:rPr>
              <a:t>u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gn</a:t>
            </a:r>
            <a:r>
              <a:rPr lang="fr-FR" sz="6000" dirty="0" err="1" smtClean="0">
                <a:solidFill>
                  <a:srgbClr val="FF0000"/>
                </a:solidFill>
              </a:rPr>
              <a:t>u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04248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22048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rgbClr val="FF0000"/>
                </a:solidFill>
              </a:rPr>
              <a:t>a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g</a:t>
            </a:r>
            <a:r>
              <a:rPr lang="fr-FR" sz="6000" dirty="0" smtClean="0">
                <a:solidFill>
                  <a:srgbClr val="FF0000"/>
                </a:solidFill>
              </a:rPr>
              <a:t>é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gn</a:t>
            </a:r>
            <a:r>
              <a:rPr lang="fr-FR" sz="6000" dirty="0" err="1" smtClean="0">
                <a:solidFill>
                  <a:srgbClr val="FF0000"/>
                </a:solidFill>
              </a:rPr>
              <a:t>o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04248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22048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FF0000"/>
                </a:solidFill>
              </a:rPr>
              <a:t>a</a:t>
            </a:r>
            <a:r>
              <a:rPr lang="fr-FR" sz="6000" dirty="0" smtClean="0">
                <a:solidFill>
                  <a:schemeClr val="tx1"/>
                </a:solidFill>
              </a:rPr>
              <a:t>g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singe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Début 2">
            <a:hlinkClick r:id="rId2" action="ppaction://hlinksldjump" highlightClick="1"/>
          </p:cNvPr>
          <p:cNvSpPr/>
          <p:nvPr/>
        </p:nvSpPr>
        <p:spPr>
          <a:xfrm>
            <a:off x="251520" y="5733256"/>
            <a:ext cx="1080120" cy="576064"/>
          </a:xfrm>
          <a:prstGeom prst="actionButtonBeginning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Bouton d'action : Suivant 3">
            <a:hlinkClick r:id="" action="ppaction://hlinkshowjump?jump=nextslide" highlightClick="1"/>
          </p:cNvPr>
          <p:cNvSpPr/>
          <p:nvPr/>
        </p:nvSpPr>
        <p:spPr>
          <a:xfrm>
            <a:off x="7812360" y="5733256"/>
            <a:ext cx="1080120" cy="576064"/>
          </a:xfrm>
          <a:prstGeom prst="actionButtonForwardNex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63813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Sommaire</a:t>
            </a:r>
            <a:endParaRPr lang="fr-F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96336" y="63813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suite</a:t>
            </a:r>
            <a:endParaRPr lang="fr-F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Image 10" descr="anim_singe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140968"/>
            <a:ext cx="951731" cy="911232"/>
          </a:xfrm>
          <a:prstGeom prst="rect">
            <a:avLst/>
          </a:prstGeom>
        </p:spPr>
      </p:pic>
      <p:pic>
        <p:nvPicPr>
          <p:cNvPr id="12" name="Image 11" descr="anim_singe3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996952"/>
            <a:ext cx="762000" cy="10382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31840" y="1052736"/>
            <a:ext cx="259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BRAVO !</a:t>
            </a:r>
            <a:endParaRPr lang="fr-FR" sz="5400" b="1" cap="none" spc="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gr</a:t>
            </a:r>
            <a:r>
              <a:rPr lang="fr-FR" sz="6000" dirty="0" err="1" smtClean="0">
                <a:solidFill>
                  <a:srgbClr val="FF0000"/>
                </a:solidFill>
              </a:rPr>
              <a:t>a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rgbClr val="FF0000"/>
                </a:solidFill>
              </a:rPr>
              <a:t>io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à coins arrondis 30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</a:t>
            </a:r>
            <a:endParaRPr lang="fr-FR" dirty="0" smtClean="0">
              <a:solidFill>
                <a:srgbClr val="FF0000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2204864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/>
              <a:t>g</a:t>
            </a:r>
            <a:endParaRPr lang="fr-FR" sz="9600" dirty="0"/>
          </a:p>
        </p:txBody>
      </p:sp>
      <p:cxnSp>
        <p:nvCxnSpPr>
          <p:cNvPr id="6" name="Connecteur droit avec flèche 5"/>
          <p:cNvCxnSpPr>
            <a:endCxn id="15" idx="1"/>
          </p:cNvCxnSpPr>
          <p:nvPr/>
        </p:nvCxnSpPr>
        <p:spPr>
          <a:xfrm flipV="1">
            <a:off x="1979712" y="1304764"/>
            <a:ext cx="4248472" cy="1908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1907704" y="3212976"/>
            <a:ext cx="4392488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Image 14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836712"/>
            <a:ext cx="936104" cy="93610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339752" y="234888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e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915816" y="206084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i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419872" y="177281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y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355976" y="548680"/>
            <a:ext cx="10081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g</a:t>
            </a:r>
            <a:r>
              <a:rPr lang="fr-FR" sz="3200" dirty="0" err="1" smtClean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fr-FR" sz="3200" dirty="0" err="1" smtClean="0">
                <a:solidFill>
                  <a:srgbClr val="FF0000"/>
                </a:solidFill>
              </a:rPr>
              <a:t>a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/>
              <a:t>g</a:t>
            </a:r>
            <a:r>
              <a:rPr lang="fr-FR" sz="3200" dirty="0" err="1" smtClean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fr-FR" sz="3200" dirty="0" err="1" smtClean="0">
                <a:solidFill>
                  <a:srgbClr val="FF0000"/>
                </a:solidFill>
              </a:rPr>
              <a:t>o</a:t>
            </a:r>
            <a:endParaRPr lang="fr-FR" sz="3200" dirty="0" smtClean="0">
              <a:solidFill>
                <a:srgbClr val="FF0000"/>
              </a:solidFill>
            </a:endParaRPr>
          </a:p>
          <a:p>
            <a:endParaRPr lang="fr-FR" sz="3200" dirty="0" smtClean="0">
              <a:solidFill>
                <a:srgbClr val="FF0000"/>
              </a:solidFill>
            </a:endParaRPr>
          </a:p>
          <a:p>
            <a:endParaRPr lang="fr-FR" sz="3200" dirty="0"/>
          </a:p>
        </p:txBody>
      </p:sp>
      <p:sp>
        <p:nvSpPr>
          <p:cNvPr id="21" name="ZoneTexte 20"/>
          <p:cNvSpPr txBox="1"/>
          <p:nvPr/>
        </p:nvSpPr>
        <p:spPr>
          <a:xfrm>
            <a:off x="2051720" y="342900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a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555776" y="371703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o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059832" y="393305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u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644008" y="4725144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</a:t>
            </a:r>
            <a:endParaRPr lang="fr-FR" sz="3200" dirty="0"/>
          </a:p>
        </p:txBody>
      </p:sp>
      <p:sp>
        <p:nvSpPr>
          <p:cNvPr id="25" name="ZoneTexte 24"/>
          <p:cNvSpPr txBox="1"/>
          <p:nvPr/>
        </p:nvSpPr>
        <p:spPr>
          <a:xfrm>
            <a:off x="4211960" y="443711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r</a:t>
            </a:r>
            <a:endParaRPr lang="fr-FR" sz="3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3635896" y="5445224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__g</a:t>
            </a:r>
            <a:endParaRPr lang="fr-FR" sz="3200" dirty="0"/>
          </a:p>
        </p:txBody>
      </p:sp>
      <p:pic>
        <p:nvPicPr>
          <p:cNvPr id="27" name="Image 26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941168"/>
            <a:ext cx="936104" cy="936104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4932040" y="5373216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g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</a:rPr>
              <a:t>u</a:t>
            </a:r>
            <a:r>
              <a:rPr lang="fr-FR" sz="3200" dirty="0" smtClean="0">
                <a:solidFill>
                  <a:srgbClr val="FF0000"/>
                </a:solidFill>
              </a:rPr>
              <a:t>e</a:t>
            </a:r>
            <a:endParaRPr lang="fr-FR" sz="3200" dirty="0">
              <a:solidFill>
                <a:srgbClr val="FF0000"/>
              </a:solidFill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1907704" y="3212976"/>
            <a:ext cx="417646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" name="Image 31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2780928"/>
            <a:ext cx="936104" cy="936104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4427984" y="26369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n</a:t>
            </a:r>
            <a:endParaRPr lang="fr-FR" sz="3200" dirty="0"/>
          </a:p>
        </p:txBody>
      </p:sp>
      <p:sp>
        <p:nvSpPr>
          <p:cNvPr id="28" name="ZoneTexte 27"/>
          <p:cNvSpPr txBox="1"/>
          <p:nvPr/>
        </p:nvSpPr>
        <p:spPr>
          <a:xfrm>
            <a:off x="4932040" y="587727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g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</a:rPr>
              <a:t>u</a:t>
            </a:r>
            <a:r>
              <a:rPr lang="fr-FR" sz="3200" dirty="0" smtClean="0">
                <a:solidFill>
                  <a:srgbClr val="FF0000"/>
                </a:solidFill>
              </a:rPr>
              <a:t>i</a:t>
            </a:r>
            <a:endParaRPr lang="fr-FR" sz="3200" dirty="0">
              <a:solidFill>
                <a:srgbClr val="FF0000"/>
              </a:solidFill>
            </a:endParaRPr>
          </a:p>
        </p:txBody>
      </p:sp>
      <p:pic>
        <p:nvPicPr>
          <p:cNvPr id="3" name="Picture 2" descr="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9" y="527140"/>
            <a:ext cx="1368152" cy="174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 descr="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497658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2780928"/>
            <a:ext cx="8640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29625" y="6381328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FF0000"/>
                </a:solidFill>
              </a:rPr>
              <a:t>e</a:t>
            </a:r>
            <a:r>
              <a:rPr lang="fr-FR" sz="4800" dirty="0" err="1" smtClean="0">
                <a:solidFill>
                  <a:schemeClr val="tx1"/>
                </a:solidFill>
              </a:rPr>
              <a:t>g</a:t>
            </a:r>
            <a:r>
              <a:rPr lang="fr-FR" sz="4800" dirty="0" err="1" smtClean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fr-FR" sz="4800" dirty="0" err="1" smtClean="0">
                <a:solidFill>
                  <a:srgbClr val="FF0000"/>
                </a:solidFill>
              </a:rPr>
              <a:t>a</a:t>
            </a:r>
            <a:endParaRPr lang="fr-FR" sz="48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rgbClr val="FF0000"/>
                </a:solidFill>
              </a:rPr>
              <a:t>oin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gr</a:t>
            </a:r>
            <a:r>
              <a:rPr lang="fr-FR" sz="6000" dirty="0" err="1" smtClean="0">
                <a:solidFill>
                  <a:srgbClr val="FF0000"/>
                </a:solidFill>
              </a:rPr>
              <a:t>o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gl</a:t>
            </a:r>
            <a:r>
              <a:rPr lang="fr-FR" sz="6000" dirty="0" err="1" smtClean="0">
                <a:solidFill>
                  <a:srgbClr val="FF0000"/>
                </a:solidFill>
              </a:rPr>
              <a:t>a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g</a:t>
            </a:r>
            <a:r>
              <a:rPr lang="fr-FR" sz="6000" dirty="0" smtClean="0">
                <a:solidFill>
                  <a:schemeClr val="bg1">
                    <a:lumMod val="65000"/>
                  </a:schemeClr>
                </a:solidFill>
              </a:rPr>
              <a:t>u</a:t>
            </a:r>
            <a:r>
              <a:rPr lang="fr-FR" sz="6000" dirty="0" smtClean="0">
                <a:solidFill>
                  <a:srgbClr val="FF0000"/>
                </a:solidFill>
              </a:rPr>
              <a:t>e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rgbClr val="FF0000"/>
                </a:solidFill>
              </a:rPr>
              <a:t>iu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fr-FR" sz="6000" dirty="0" err="1" smtClean="0">
                <a:solidFill>
                  <a:srgbClr val="FF0000"/>
                </a:solidFill>
              </a:rPr>
              <a:t>a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gn</a:t>
            </a:r>
            <a:r>
              <a:rPr lang="fr-FR" sz="6000" dirty="0" err="1" smtClean="0">
                <a:solidFill>
                  <a:srgbClr val="FF0000"/>
                </a:solidFill>
              </a:rPr>
              <a:t>in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04248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22048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i</a:t>
            </a:r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rgbClr val="FF0000"/>
                </a:solidFill>
              </a:rPr>
              <a:t>i</a:t>
            </a:r>
            <a:r>
              <a:rPr lang="fr-FR" sz="6000" dirty="0" err="1" smtClean="0">
                <a:solidFill>
                  <a:schemeClr val="tx1"/>
                </a:solidFill>
              </a:rPr>
              <a:t>l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uage 2"/>
          <p:cNvSpPr/>
          <p:nvPr/>
        </p:nvSpPr>
        <p:spPr>
          <a:xfrm>
            <a:off x="827584" y="764704"/>
            <a:ext cx="2880320" cy="172819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1 </a:t>
            </a:r>
          </a:p>
          <a:p>
            <a:pPr algn="ctr"/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facile</a:t>
            </a:r>
            <a:endParaRPr lang="fr-FR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Nuage 9"/>
          <p:cNvSpPr/>
          <p:nvPr/>
        </p:nvSpPr>
        <p:spPr>
          <a:xfrm>
            <a:off x="5364088" y="764704"/>
            <a:ext cx="2880320" cy="172819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2</a:t>
            </a:r>
          </a:p>
          <a:p>
            <a:pPr algn="ctr"/>
            <a:endParaRPr lang="fr-FR" dirty="0"/>
          </a:p>
        </p:txBody>
      </p:sp>
      <p:sp>
        <p:nvSpPr>
          <p:cNvPr id="11" name="Nuage 10"/>
          <p:cNvSpPr/>
          <p:nvPr/>
        </p:nvSpPr>
        <p:spPr>
          <a:xfrm>
            <a:off x="971600" y="4437112"/>
            <a:ext cx="2880320" cy="172819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3</a:t>
            </a:r>
          </a:p>
          <a:p>
            <a:pPr algn="ctr"/>
            <a:endParaRPr lang="fr-FR" dirty="0"/>
          </a:p>
        </p:txBody>
      </p:sp>
      <p:sp>
        <p:nvSpPr>
          <p:cNvPr id="12" name="Nuage 11"/>
          <p:cNvSpPr/>
          <p:nvPr/>
        </p:nvSpPr>
        <p:spPr>
          <a:xfrm>
            <a:off x="5436096" y="4437112"/>
            <a:ext cx="2880320" cy="172819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4</a:t>
            </a:r>
          </a:p>
          <a:p>
            <a:pPr algn="ctr"/>
            <a:endParaRPr lang="fr-FR" dirty="0"/>
          </a:p>
        </p:txBody>
      </p:sp>
      <p:sp>
        <p:nvSpPr>
          <p:cNvPr id="15" name="Cœur 14"/>
          <p:cNvSpPr/>
          <p:nvPr/>
        </p:nvSpPr>
        <p:spPr>
          <a:xfrm>
            <a:off x="3203848" y="2420888"/>
            <a:ext cx="2808312" cy="2232248"/>
          </a:xfrm>
          <a:prstGeom prst="hear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anim_singe0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140968"/>
            <a:ext cx="952500" cy="952500"/>
          </a:xfrm>
          <a:prstGeom prst="rect">
            <a:avLst/>
          </a:prstGeom>
        </p:spPr>
      </p:pic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>
            <a:hlinkClick r:id="rId3" action="ppaction://hlinksldjump" highlightClick="1"/>
          </p:cNvPr>
          <p:cNvSpPr/>
          <p:nvPr/>
        </p:nvSpPr>
        <p:spPr>
          <a:xfrm>
            <a:off x="755576" y="620688"/>
            <a:ext cx="3024336" cy="20882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>
            <a:hlinkClick r:id="rId4" action="ppaction://hlinksldjump" highlightClick="1"/>
          </p:cNvPr>
          <p:cNvSpPr/>
          <p:nvPr/>
        </p:nvSpPr>
        <p:spPr>
          <a:xfrm>
            <a:off x="5220072" y="692696"/>
            <a:ext cx="3024336" cy="20882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>
            <a:hlinkClick r:id="rId5" action="ppaction://hlinksldjump" highlightClick="1"/>
          </p:cNvPr>
          <p:cNvSpPr/>
          <p:nvPr/>
        </p:nvSpPr>
        <p:spPr>
          <a:xfrm>
            <a:off x="827584" y="4293096"/>
            <a:ext cx="3024336" cy="20882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>
            <a:hlinkClick r:id="rId6" action="ppaction://hlinksldjump" highlightClick="1"/>
          </p:cNvPr>
          <p:cNvSpPr/>
          <p:nvPr/>
        </p:nvSpPr>
        <p:spPr>
          <a:xfrm>
            <a:off x="5292080" y="4293096"/>
            <a:ext cx="3024336" cy="20882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gn</a:t>
            </a:r>
            <a:r>
              <a:rPr lang="fr-FR" sz="6000" dirty="0" err="1" smtClean="0">
                <a:solidFill>
                  <a:srgbClr val="FF0000"/>
                </a:solidFill>
              </a:rPr>
              <a:t>é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04248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22048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i</a:t>
            </a:r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rgbClr val="FF0000"/>
                </a:solidFill>
              </a:rPr>
              <a:t>e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gl</a:t>
            </a:r>
            <a:r>
              <a:rPr lang="fr-FR" sz="6000" dirty="0" smtClean="0">
                <a:solidFill>
                  <a:srgbClr val="FF0000"/>
                </a:solidFill>
              </a:rPr>
              <a:t>u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g</a:t>
            </a:r>
            <a:r>
              <a:rPr lang="fr-FR" sz="6000" dirty="0" smtClean="0">
                <a:solidFill>
                  <a:srgbClr val="FF0000"/>
                </a:solidFill>
              </a:rPr>
              <a:t>e</a:t>
            </a:r>
            <a:r>
              <a:rPr lang="fr-FR" sz="6000" dirty="0" smtClean="0">
                <a:solidFill>
                  <a:schemeClr val="tx1"/>
                </a:solidFill>
              </a:rPr>
              <a:t>l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gn</a:t>
            </a:r>
            <a:r>
              <a:rPr lang="fr-FR" sz="6000" dirty="0" err="1" smtClean="0">
                <a:solidFill>
                  <a:srgbClr val="FF0000"/>
                </a:solidFill>
              </a:rPr>
              <a:t>ai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04248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22048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chemeClr val="bg1">
                    <a:lumMod val="65000"/>
                  </a:schemeClr>
                </a:solidFill>
              </a:rPr>
              <a:t>u</a:t>
            </a:r>
            <a:r>
              <a:rPr lang="fr-FR" sz="6000" dirty="0" err="1" smtClean="0">
                <a:solidFill>
                  <a:srgbClr val="FF0000"/>
                </a:solidFill>
              </a:rPr>
              <a:t>in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g</a:t>
            </a:r>
            <a:r>
              <a:rPr lang="fr-FR" sz="6000" dirty="0" smtClean="0">
                <a:solidFill>
                  <a:srgbClr val="FF0000"/>
                </a:solidFill>
              </a:rPr>
              <a:t>an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gn</a:t>
            </a:r>
            <a:r>
              <a:rPr lang="fr-FR" sz="6000" dirty="0" err="1" smtClean="0">
                <a:solidFill>
                  <a:srgbClr val="FF0000"/>
                </a:solidFill>
              </a:rPr>
              <a:t>e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singe.wav"/>
            </a:hlinkClick>
          </p:cNvPr>
          <p:cNvSpPr/>
          <p:nvPr/>
        </p:nvSpPr>
        <p:spPr>
          <a:xfrm>
            <a:off x="6804248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22048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Début 2">
            <a:hlinkClick r:id="rId2" action="ppaction://hlinksldjump" highlightClick="1"/>
          </p:cNvPr>
          <p:cNvSpPr/>
          <p:nvPr/>
        </p:nvSpPr>
        <p:spPr>
          <a:xfrm>
            <a:off x="251520" y="5733256"/>
            <a:ext cx="1080120" cy="576064"/>
          </a:xfrm>
          <a:prstGeom prst="actionButtonBeginning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Bouton d'action : Suivant 3">
            <a:hlinkClick r:id="" action="ppaction://hlinkshowjump?jump=nextslide" highlightClick="1"/>
          </p:cNvPr>
          <p:cNvSpPr/>
          <p:nvPr/>
        </p:nvSpPr>
        <p:spPr>
          <a:xfrm>
            <a:off x="7812360" y="5733256"/>
            <a:ext cx="1080120" cy="576064"/>
          </a:xfrm>
          <a:prstGeom prst="actionButtonForwardNex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63813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Sommaire</a:t>
            </a:r>
            <a:endParaRPr lang="fr-F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96336" y="63813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suite</a:t>
            </a:r>
            <a:endParaRPr lang="fr-F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" name="Image 14" descr="anim_singe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140968"/>
            <a:ext cx="1598290" cy="166591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339752" y="836712"/>
            <a:ext cx="45993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72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Champion </a:t>
            </a:r>
            <a:r>
              <a:rPr lang="fr-FR" sz="72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fr-FR" sz="7200" b="1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g</a:t>
            </a:r>
            <a:r>
              <a:rPr lang="fr-FR" sz="6000" dirty="0" smtClean="0">
                <a:solidFill>
                  <a:srgbClr val="FF0000"/>
                </a:solidFill>
              </a:rPr>
              <a:t>ain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rgbClr val="FF0000"/>
                </a:solidFill>
              </a:rPr>
              <a:t>a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rgbClr val="FF0000"/>
                </a:solidFill>
              </a:rPr>
              <a:t>ian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o</a:t>
            </a:r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rgbClr val="FF0000"/>
                </a:solidFill>
              </a:rPr>
              <a:t>e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u</a:t>
            </a:r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rgbClr val="FF0000"/>
                </a:solidFill>
              </a:rPr>
              <a:t>o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FF0000"/>
                </a:solidFill>
              </a:rPr>
              <a:t>u</a:t>
            </a:r>
            <a:r>
              <a:rPr lang="fr-FR" sz="4800" dirty="0" err="1" smtClean="0">
                <a:solidFill>
                  <a:schemeClr val="tx1"/>
                </a:solidFill>
              </a:rPr>
              <a:t>g</a:t>
            </a:r>
            <a:r>
              <a:rPr lang="fr-FR" sz="4800" dirty="0" err="1" smtClean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fr-FR" sz="4800" dirty="0" err="1" smtClean="0">
                <a:solidFill>
                  <a:srgbClr val="FF0000"/>
                </a:solidFill>
              </a:rPr>
              <a:t>a</a:t>
            </a:r>
            <a:endParaRPr lang="fr-FR" sz="48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chemeClr val="tx1"/>
                </a:solidFill>
              </a:rPr>
              <a:t>gn</a:t>
            </a:r>
            <a:r>
              <a:rPr lang="fr-FR" sz="4800" dirty="0" err="1" smtClean="0">
                <a:solidFill>
                  <a:srgbClr val="FF0000"/>
                </a:solidFill>
              </a:rPr>
              <a:t>an</a:t>
            </a:r>
            <a:endParaRPr lang="fr-FR" sz="48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04248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22048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g</a:t>
            </a:r>
            <a:r>
              <a:rPr lang="fr-FR" sz="6000" dirty="0" smtClean="0">
                <a:solidFill>
                  <a:schemeClr val="bg1">
                    <a:lumMod val="65000"/>
                  </a:schemeClr>
                </a:solidFill>
              </a:rPr>
              <a:t>u</a:t>
            </a:r>
            <a:r>
              <a:rPr lang="fr-FR" sz="6000" dirty="0" smtClean="0">
                <a:solidFill>
                  <a:srgbClr val="FF0000"/>
                </a:solidFill>
              </a:rPr>
              <a:t>i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tx1"/>
                </a:solidFill>
              </a:rPr>
              <a:t>gn</a:t>
            </a:r>
            <a:r>
              <a:rPr lang="fr-FR" sz="4800" dirty="0" smtClean="0">
                <a:solidFill>
                  <a:srgbClr val="FF0000"/>
                </a:solidFill>
              </a:rPr>
              <a:t>ou</a:t>
            </a:r>
            <a:endParaRPr lang="fr-FR" sz="48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04248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22048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FF0000"/>
                </a:solidFill>
              </a:rPr>
              <a:t>a</a:t>
            </a:r>
            <a:r>
              <a:rPr lang="fr-FR" sz="6000" dirty="0" smtClean="0">
                <a:solidFill>
                  <a:schemeClr val="tx1"/>
                </a:solidFill>
              </a:rPr>
              <a:t>g</a:t>
            </a:r>
            <a:r>
              <a:rPr lang="fr-FR" sz="6000" dirty="0" smtClean="0">
                <a:solidFill>
                  <a:srgbClr val="FF0000"/>
                </a:solidFill>
              </a:rPr>
              <a:t>i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i</a:t>
            </a:r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rgbClr val="FF0000"/>
                </a:solidFill>
              </a:rPr>
              <a:t>io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rgbClr val="FF0000"/>
                </a:solidFill>
              </a:rPr>
              <a:t>au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g</a:t>
            </a:r>
            <a:r>
              <a:rPr lang="fr-FR" sz="6000" dirty="0" smtClean="0">
                <a:solidFill>
                  <a:srgbClr val="FF0000"/>
                </a:solidFill>
              </a:rPr>
              <a:t>i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gn</a:t>
            </a:r>
            <a:r>
              <a:rPr lang="fr-FR" sz="6000" dirty="0" err="1" smtClean="0">
                <a:solidFill>
                  <a:srgbClr val="FF0000"/>
                </a:solidFill>
              </a:rPr>
              <a:t>y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04248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22048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g</a:t>
            </a:r>
            <a:r>
              <a:rPr lang="fr-FR" sz="6000" dirty="0" smtClean="0">
                <a:solidFill>
                  <a:srgbClr val="FF0000"/>
                </a:solidFill>
              </a:rPr>
              <a:t>on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g</a:t>
            </a:r>
            <a:r>
              <a:rPr lang="fr-FR" sz="6000" dirty="0" smtClean="0">
                <a:solidFill>
                  <a:srgbClr val="FF0000"/>
                </a:solidFill>
              </a:rPr>
              <a:t>in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i</a:t>
            </a:r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rgbClr val="FF0000"/>
                </a:solidFill>
              </a:rPr>
              <a:t>o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u</a:t>
            </a:r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rgbClr val="FF0000"/>
                </a:solidFill>
              </a:rPr>
              <a:t>i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rgbClr val="FF0000"/>
                </a:solidFill>
              </a:rPr>
              <a:t>ou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gl</a:t>
            </a:r>
            <a:r>
              <a:rPr lang="fr-FR" sz="6000" dirty="0" err="1" smtClean="0">
                <a:solidFill>
                  <a:srgbClr val="FF0000"/>
                </a:solidFill>
              </a:rPr>
              <a:t>o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i</a:t>
            </a:r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rgbClr val="FF0000"/>
                </a:solidFill>
              </a:rPr>
              <a:t>i</a:t>
            </a:r>
            <a:r>
              <a:rPr lang="fr-FR" sz="6000" dirty="0" err="1" smtClean="0">
                <a:solidFill>
                  <a:schemeClr val="tx1"/>
                </a:solidFill>
              </a:rPr>
              <a:t>r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singe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Début 2">
            <a:hlinkClick r:id="rId2" action="ppaction://hlinksldjump" highlightClick="1"/>
          </p:cNvPr>
          <p:cNvSpPr/>
          <p:nvPr/>
        </p:nvSpPr>
        <p:spPr>
          <a:xfrm>
            <a:off x="251520" y="5733256"/>
            <a:ext cx="1080120" cy="576064"/>
          </a:xfrm>
          <a:prstGeom prst="actionButtonBeginning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Bouton d'action : Suivant 3">
            <a:hlinkClick r:id="" action="ppaction://hlinkshowjump?jump=nextslide" highlightClick="1"/>
          </p:cNvPr>
          <p:cNvSpPr/>
          <p:nvPr/>
        </p:nvSpPr>
        <p:spPr>
          <a:xfrm>
            <a:off x="7812360" y="5733256"/>
            <a:ext cx="1080120" cy="576064"/>
          </a:xfrm>
          <a:prstGeom prst="actionButtonForwardNex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63813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Sommaire</a:t>
            </a:r>
            <a:endParaRPr lang="fr-F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96336" y="63813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suite</a:t>
            </a:r>
            <a:endParaRPr lang="fr-F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Image 10" descr="singes0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068960"/>
            <a:ext cx="803523" cy="1091967"/>
          </a:xfrm>
          <a:prstGeom prst="rect">
            <a:avLst/>
          </a:prstGeom>
        </p:spPr>
      </p:pic>
      <p:pic>
        <p:nvPicPr>
          <p:cNvPr id="12" name="Image 11" descr="singes04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708920"/>
            <a:ext cx="457200" cy="17716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396885" y="836712"/>
            <a:ext cx="44850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72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Trop fort …</a:t>
            </a:r>
            <a:endParaRPr lang="fr-FR" sz="7200" b="1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Image 16" descr="anim_singe5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3933056"/>
            <a:ext cx="576064" cy="953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chemeClr val="bg1">
                    <a:lumMod val="65000"/>
                  </a:schemeClr>
                </a:solidFill>
              </a:rPr>
              <a:t>u</a:t>
            </a:r>
            <a:r>
              <a:rPr lang="fr-FR" sz="6000" dirty="0" err="1" smtClean="0">
                <a:solidFill>
                  <a:srgbClr val="FF0000"/>
                </a:solidFill>
              </a:rPr>
              <a:t>ei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gn</a:t>
            </a:r>
            <a:r>
              <a:rPr lang="fr-FR" sz="6000" dirty="0" err="1" smtClean="0">
                <a:solidFill>
                  <a:srgbClr val="FF0000"/>
                </a:solidFill>
              </a:rPr>
              <a:t>a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04248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22048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o</a:t>
            </a:r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rgbClr val="FF0000"/>
                </a:solidFill>
              </a:rPr>
              <a:t>ion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FF0000"/>
                </a:solidFill>
              </a:rPr>
              <a:t>o</a:t>
            </a:r>
            <a:r>
              <a:rPr lang="fr-FR" sz="4800" dirty="0" err="1" smtClean="0">
                <a:solidFill>
                  <a:schemeClr val="tx1"/>
                </a:solidFill>
              </a:rPr>
              <a:t>gn</a:t>
            </a:r>
            <a:r>
              <a:rPr lang="fr-FR" sz="4800" dirty="0" err="1" smtClean="0">
                <a:solidFill>
                  <a:srgbClr val="FF0000"/>
                </a:solidFill>
              </a:rPr>
              <a:t>e</a:t>
            </a:r>
            <a:endParaRPr lang="fr-FR" sz="48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04248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22048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i</a:t>
            </a:r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rgbClr val="FF0000"/>
                </a:solidFill>
              </a:rPr>
              <a:t>u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FF0000"/>
                </a:solidFill>
              </a:rPr>
              <a:t>on</a:t>
            </a:r>
            <a:r>
              <a:rPr lang="fr-FR" sz="4800" dirty="0" err="1" smtClean="0">
                <a:solidFill>
                  <a:schemeClr val="tx1"/>
                </a:solidFill>
              </a:rPr>
              <a:t>g</a:t>
            </a:r>
            <a:r>
              <a:rPr lang="fr-FR" sz="4800" dirty="0" err="1" smtClean="0">
                <a:solidFill>
                  <a:srgbClr val="FF0000"/>
                </a:solidFill>
              </a:rPr>
              <a:t>e</a:t>
            </a:r>
            <a:endParaRPr lang="fr-FR" sz="48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hlinkClick r:id="" action="ppaction://hlinkshowjump?jump=lastslide"/>
          </p:cNvPr>
          <p:cNvSpPr/>
          <p:nvPr/>
        </p:nvSpPr>
        <p:spPr>
          <a:xfrm>
            <a:off x="251520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hlinkClick r:id="" action="ppaction://hlinkshowjump?jump=lastslide"/>
          </p:cNvPr>
          <p:cNvSpPr/>
          <p:nvPr/>
        </p:nvSpPr>
        <p:spPr>
          <a:xfrm>
            <a:off x="179512" y="5589240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e</a:t>
            </a:r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rgbClr val="FF0000"/>
                </a:solidFill>
              </a:rPr>
              <a:t>a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rgbClr val="FF0000"/>
                </a:solidFill>
              </a:rPr>
              <a:t>ein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FF0000"/>
                </a:solidFill>
              </a:rPr>
              <a:t>i</a:t>
            </a:r>
            <a:r>
              <a:rPr lang="fr-FR" sz="6000" dirty="0" smtClean="0">
                <a:solidFill>
                  <a:schemeClr val="tx1"/>
                </a:solidFill>
              </a:rPr>
              <a:t>gn</a:t>
            </a:r>
            <a:r>
              <a:rPr lang="fr-FR" sz="6000" dirty="0" smtClean="0">
                <a:solidFill>
                  <a:srgbClr val="FF0000"/>
                </a:solidFill>
              </a:rPr>
              <a:t>é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04248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22048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u</a:t>
            </a:r>
            <a:r>
              <a:rPr lang="fr-FR" sz="6000" dirty="0" err="1" smtClean="0">
                <a:solidFill>
                  <a:schemeClr val="tx1"/>
                </a:solidFill>
              </a:rPr>
              <a:t>gr</a:t>
            </a:r>
            <a:r>
              <a:rPr lang="fr-FR" sz="6000" dirty="0" err="1" smtClean="0">
                <a:solidFill>
                  <a:srgbClr val="FF0000"/>
                </a:solidFill>
              </a:rPr>
              <a:t>i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rgbClr val="FF0000"/>
                </a:solidFill>
              </a:rPr>
              <a:t>ien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g</a:t>
            </a:r>
            <a:r>
              <a:rPr lang="fr-FR" sz="6000" dirty="0" smtClean="0">
                <a:solidFill>
                  <a:srgbClr val="FF0000"/>
                </a:solidFill>
              </a:rPr>
              <a:t>y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i</a:t>
            </a:r>
            <a:r>
              <a:rPr lang="fr-FR" sz="6000" dirty="0" err="1" smtClean="0">
                <a:solidFill>
                  <a:schemeClr val="tx1"/>
                </a:solidFill>
              </a:rPr>
              <a:t>gl</a:t>
            </a:r>
            <a:r>
              <a:rPr lang="fr-FR" sz="6000" dirty="0" err="1" smtClean="0">
                <a:solidFill>
                  <a:srgbClr val="FF0000"/>
                </a:solidFill>
              </a:rPr>
              <a:t>u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e</a:t>
            </a:r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rgbClr val="FF0000"/>
                </a:solidFill>
              </a:rPr>
              <a:t>iu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rgbClr val="FF0000"/>
                </a:solidFill>
              </a:rPr>
              <a:t>en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i</a:t>
            </a:r>
            <a:r>
              <a:rPr lang="fr-FR" sz="6000" dirty="0" err="1" smtClean="0">
                <a:solidFill>
                  <a:schemeClr val="tx1"/>
                </a:solidFill>
              </a:rPr>
              <a:t>gr</a:t>
            </a:r>
            <a:r>
              <a:rPr lang="fr-FR" sz="6000" dirty="0" err="1" smtClean="0">
                <a:solidFill>
                  <a:srgbClr val="FF0000"/>
                </a:solidFill>
              </a:rPr>
              <a:t>a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a</a:t>
            </a:r>
            <a:r>
              <a:rPr lang="fr-FR" sz="6000" dirty="0" err="1" smtClean="0">
                <a:solidFill>
                  <a:schemeClr val="tx1"/>
                </a:solidFill>
              </a:rPr>
              <a:t>gn</a:t>
            </a:r>
            <a:r>
              <a:rPr lang="fr-FR" sz="6000" dirty="0" err="1" smtClean="0">
                <a:solidFill>
                  <a:srgbClr val="FF0000"/>
                </a:solidFill>
              </a:rPr>
              <a:t>i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04248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22048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chemeClr val="tx1"/>
                </a:solidFill>
              </a:rPr>
              <a:t>g</a:t>
            </a:r>
            <a:r>
              <a:rPr lang="fr-FR" sz="4800" dirty="0" err="1" smtClean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fr-FR" sz="4800" dirty="0" err="1" smtClean="0">
                <a:solidFill>
                  <a:srgbClr val="FF0000"/>
                </a:solidFill>
              </a:rPr>
              <a:t>on</a:t>
            </a:r>
            <a:endParaRPr lang="fr-FR" sz="48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a</a:t>
            </a:r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rgbClr val="FF0000"/>
                </a:solidFill>
              </a:rPr>
              <a:t>e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gr</a:t>
            </a:r>
            <a:r>
              <a:rPr lang="fr-FR" sz="6000" dirty="0" smtClean="0">
                <a:solidFill>
                  <a:srgbClr val="FF0000"/>
                </a:solidFill>
              </a:rPr>
              <a:t>u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i</a:t>
            </a:r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rgbClr val="FF0000"/>
                </a:solidFill>
              </a:rPr>
              <a:t>é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g</a:t>
            </a:r>
            <a:r>
              <a:rPr lang="fr-FR" sz="6000" dirty="0" smtClean="0">
                <a:solidFill>
                  <a:srgbClr val="FF0000"/>
                </a:solidFill>
              </a:rPr>
              <a:t>o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u</a:t>
            </a:r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rgbClr val="FF0000"/>
                </a:solidFill>
              </a:rPr>
              <a:t>io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rgbClr val="FF0000"/>
                </a:solidFill>
              </a:rPr>
              <a:t>a</a:t>
            </a:r>
            <a:r>
              <a:rPr lang="fr-FR" sz="4800" dirty="0" err="1" smtClean="0">
                <a:solidFill>
                  <a:schemeClr val="tx1"/>
                </a:solidFill>
              </a:rPr>
              <a:t>gn</a:t>
            </a:r>
            <a:r>
              <a:rPr lang="fr-FR" sz="4800" dirty="0" err="1" smtClean="0">
                <a:solidFill>
                  <a:srgbClr val="FF0000"/>
                </a:solidFill>
              </a:rPr>
              <a:t>e</a:t>
            </a:r>
            <a:endParaRPr lang="fr-FR" sz="48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04248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22048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e</a:t>
            </a:r>
            <a:r>
              <a:rPr lang="fr-FR" sz="6000" dirty="0" err="1" smtClean="0">
                <a:solidFill>
                  <a:schemeClr val="tx1"/>
                </a:solidFill>
              </a:rPr>
              <a:t>gl</a:t>
            </a:r>
            <a:r>
              <a:rPr lang="fr-FR" sz="6000" dirty="0" err="1" smtClean="0">
                <a:solidFill>
                  <a:srgbClr val="FF0000"/>
                </a:solidFill>
              </a:rPr>
              <a:t>a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i</a:t>
            </a:r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rgbClr val="FF0000"/>
                </a:solidFill>
              </a:rPr>
              <a:t>é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é</a:t>
            </a:r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rgbClr val="FF0000"/>
                </a:solidFill>
              </a:rPr>
              <a:t>i</a:t>
            </a:r>
            <a:r>
              <a:rPr lang="fr-FR" sz="6000" dirty="0" err="1" smtClean="0">
                <a:solidFill>
                  <a:schemeClr val="tx1"/>
                </a:solidFill>
              </a:rPr>
              <a:t>l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e</a:t>
            </a:r>
            <a:r>
              <a:rPr lang="fr-FR" sz="6000" dirty="0" err="1" smtClean="0">
                <a:solidFill>
                  <a:schemeClr val="tx1"/>
                </a:solidFill>
              </a:rPr>
              <a:t>gr</a:t>
            </a:r>
            <a:r>
              <a:rPr lang="fr-FR" sz="6000" dirty="0" err="1" smtClean="0">
                <a:solidFill>
                  <a:srgbClr val="FF0000"/>
                </a:solidFill>
              </a:rPr>
              <a:t>i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singe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Début 2">
            <a:hlinkClick r:id="rId2" action="ppaction://hlinksldjump" highlightClick="1"/>
          </p:cNvPr>
          <p:cNvSpPr/>
          <p:nvPr/>
        </p:nvSpPr>
        <p:spPr>
          <a:xfrm>
            <a:off x="251520" y="5733256"/>
            <a:ext cx="1080120" cy="576064"/>
          </a:xfrm>
          <a:prstGeom prst="actionButtonBeginning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9512" y="63813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Sommaire</a:t>
            </a:r>
            <a:endParaRPr lang="fr-F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Image 5" descr="singes05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4250" y="2600325"/>
            <a:ext cx="2095500" cy="1657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62034" y="836712"/>
            <a:ext cx="43547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72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Excellent…</a:t>
            </a:r>
            <a:endParaRPr lang="fr-FR" sz="7200" b="1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à coins arrondis 30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</a:t>
            </a:r>
            <a:endParaRPr lang="fr-FR" dirty="0" smtClean="0">
              <a:solidFill>
                <a:srgbClr val="FF0000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2204864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/>
              <a:t>g</a:t>
            </a:r>
            <a:endParaRPr lang="fr-FR" sz="9600" dirty="0"/>
          </a:p>
        </p:txBody>
      </p:sp>
      <p:cxnSp>
        <p:nvCxnSpPr>
          <p:cNvPr id="6" name="Connecteur droit avec flèche 5"/>
          <p:cNvCxnSpPr>
            <a:endCxn id="15" idx="1"/>
          </p:cNvCxnSpPr>
          <p:nvPr/>
        </p:nvCxnSpPr>
        <p:spPr>
          <a:xfrm flipV="1">
            <a:off x="1979712" y="1304764"/>
            <a:ext cx="4248472" cy="1908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1907704" y="3212976"/>
            <a:ext cx="4392488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Image 14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836712"/>
            <a:ext cx="936104" cy="93610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339752" y="234888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e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915816" y="206084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i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419872" y="177281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y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355976" y="548680"/>
            <a:ext cx="10081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g</a:t>
            </a:r>
            <a:r>
              <a:rPr lang="fr-FR" sz="3200" dirty="0" err="1" smtClean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fr-FR" sz="3200" dirty="0" err="1" smtClean="0">
                <a:solidFill>
                  <a:srgbClr val="FF0000"/>
                </a:solidFill>
              </a:rPr>
              <a:t>a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/>
              <a:t>g</a:t>
            </a:r>
            <a:r>
              <a:rPr lang="fr-FR" sz="3200" dirty="0" err="1" smtClean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fr-FR" sz="3200" dirty="0" err="1" smtClean="0">
                <a:solidFill>
                  <a:srgbClr val="FF0000"/>
                </a:solidFill>
              </a:rPr>
              <a:t>o</a:t>
            </a:r>
            <a:endParaRPr lang="fr-FR" sz="3200" dirty="0" smtClean="0">
              <a:solidFill>
                <a:srgbClr val="FF0000"/>
              </a:solidFill>
            </a:endParaRPr>
          </a:p>
          <a:p>
            <a:endParaRPr lang="fr-FR" sz="3200" dirty="0" smtClean="0">
              <a:solidFill>
                <a:srgbClr val="FF0000"/>
              </a:solidFill>
            </a:endParaRPr>
          </a:p>
          <a:p>
            <a:endParaRPr lang="fr-FR" sz="3200" dirty="0"/>
          </a:p>
        </p:txBody>
      </p:sp>
      <p:sp>
        <p:nvSpPr>
          <p:cNvPr id="21" name="ZoneTexte 20"/>
          <p:cNvSpPr txBox="1"/>
          <p:nvPr/>
        </p:nvSpPr>
        <p:spPr>
          <a:xfrm>
            <a:off x="2051720" y="342900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a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555776" y="371703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o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059832" y="393305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u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644008" y="4725144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</a:t>
            </a:r>
            <a:endParaRPr lang="fr-FR" sz="3200" dirty="0"/>
          </a:p>
        </p:txBody>
      </p:sp>
      <p:sp>
        <p:nvSpPr>
          <p:cNvPr id="25" name="ZoneTexte 24"/>
          <p:cNvSpPr txBox="1"/>
          <p:nvPr/>
        </p:nvSpPr>
        <p:spPr>
          <a:xfrm>
            <a:off x="4211960" y="443711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r</a:t>
            </a:r>
            <a:endParaRPr lang="fr-FR" sz="3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3635896" y="5445224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__g</a:t>
            </a:r>
            <a:endParaRPr lang="fr-FR" sz="3200" dirty="0"/>
          </a:p>
        </p:txBody>
      </p:sp>
      <p:pic>
        <p:nvPicPr>
          <p:cNvPr id="27" name="Image 26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941168"/>
            <a:ext cx="936104" cy="936104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4932040" y="5373216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g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</a:rPr>
              <a:t>u</a:t>
            </a:r>
            <a:r>
              <a:rPr lang="fr-FR" sz="3200" dirty="0" smtClean="0">
                <a:solidFill>
                  <a:srgbClr val="FF0000"/>
                </a:solidFill>
              </a:rPr>
              <a:t>e</a:t>
            </a:r>
            <a:endParaRPr lang="fr-FR" sz="3200" dirty="0">
              <a:solidFill>
                <a:srgbClr val="FF0000"/>
              </a:solidFill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1907704" y="3212976"/>
            <a:ext cx="417646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" name="Image 31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2780928"/>
            <a:ext cx="936104" cy="936104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4427984" y="26369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n</a:t>
            </a:r>
            <a:endParaRPr lang="fr-FR" sz="3200" dirty="0"/>
          </a:p>
        </p:txBody>
      </p:sp>
      <p:sp>
        <p:nvSpPr>
          <p:cNvPr id="28" name="ZoneTexte 27"/>
          <p:cNvSpPr txBox="1"/>
          <p:nvPr/>
        </p:nvSpPr>
        <p:spPr>
          <a:xfrm>
            <a:off x="4932040" y="587727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g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</a:rPr>
              <a:t>u</a:t>
            </a:r>
            <a:r>
              <a:rPr lang="fr-FR" sz="3200" dirty="0" smtClean="0">
                <a:solidFill>
                  <a:srgbClr val="FF0000"/>
                </a:solidFill>
              </a:rPr>
              <a:t>i</a:t>
            </a:r>
            <a:endParaRPr lang="fr-FR" sz="3200" dirty="0">
              <a:solidFill>
                <a:srgbClr val="FF0000"/>
              </a:solidFill>
            </a:endParaRPr>
          </a:p>
        </p:txBody>
      </p:sp>
      <p:pic>
        <p:nvPicPr>
          <p:cNvPr id="3" name="Picture 2" descr="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9" y="527140"/>
            <a:ext cx="1368152" cy="174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 descr="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497658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2780928"/>
            <a:ext cx="8640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Bouton d'action : Retour 34">
            <a:hlinkClick r:id="" action="ppaction://hlinkshowjump?jump=lastslideviewed" highlightClick="1"/>
          </p:cNvPr>
          <p:cNvSpPr/>
          <p:nvPr/>
        </p:nvSpPr>
        <p:spPr>
          <a:xfrm>
            <a:off x="1115616" y="5013176"/>
            <a:ext cx="1224136" cy="1224136"/>
          </a:xfrm>
          <a:prstGeom prst="actionButtonRetur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1043608" y="49411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Retour</a:t>
            </a:r>
            <a:endParaRPr lang="fr-F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9" name="Image 38" descr="singes03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731540"/>
            <a:ext cx="1008112" cy="1020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g</a:t>
            </a:r>
            <a:r>
              <a:rPr lang="fr-FR" sz="6000" dirty="0" err="1" smtClean="0">
                <a:solidFill>
                  <a:srgbClr val="FF0000"/>
                </a:solidFill>
              </a:rPr>
              <a:t>e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  <p:pic>
        <p:nvPicPr>
          <p:cNvPr id="20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376534" cy="1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9"/>
            <a:ext cx="1296144" cy="16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917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780928"/>
            <a:ext cx="9548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pouet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whoosh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 highlightClick="1"/>
          </p:cNvPr>
          <p:cNvSpPr/>
          <p:nvPr/>
        </p:nvSpPr>
        <p:spPr>
          <a:xfrm>
            <a:off x="179512" y="5661248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lastslide"/>
          </p:cNvPr>
          <p:cNvSpPr/>
          <p:nvPr/>
        </p:nvSpPr>
        <p:spPr>
          <a:xfrm>
            <a:off x="179512" y="5733256"/>
            <a:ext cx="93610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227</Words>
  <Application>Microsoft Office PowerPoint</Application>
  <PresentationFormat>Affichage à l'écran (4:3)</PresentationFormat>
  <Paragraphs>209</Paragraphs>
  <Slides>87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87</vt:i4>
      </vt:variant>
    </vt:vector>
  </HeadingPairs>
  <TitlesOfParts>
    <vt:vector size="8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  <vt:lpstr>Diapositive 85</vt:lpstr>
      <vt:lpstr>Diapositive 86</vt:lpstr>
      <vt:lpstr>Diapositive 87</vt:lpstr>
    </vt:vector>
  </TitlesOfParts>
  <Company>S Clavier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Sylvie</dc:creator>
  <cp:lastModifiedBy>Sylvie</cp:lastModifiedBy>
  <cp:revision>72</cp:revision>
  <dcterms:created xsi:type="dcterms:W3CDTF">2011-12-01T11:54:26Z</dcterms:created>
  <dcterms:modified xsi:type="dcterms:W3CDTF">2012-01-04T09:54:14Z</dcterms:modified>
</cp:coreProperties>
</file>