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534" y="-90"/>
      </p:cViewPr>
      <p:guideLst>
        <p:guide orient="horz" pos="9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DB2CF-F7AC-4FF1-B2A2-C0EF69A1629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C860FD-23BA-42EF-AB44-912F23196A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511E6A-43EB-4B5C-8BF5-8DA16AF3F9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45535-7D46-4B74-B9BF-872AE3FB39A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D3E0C-F750-46FA-8F88-527EA17C3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6B4E6C-B30D-4460-93D8-983061F772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1D10-B2BA-4692-B02A-DC254F3D52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FEFABC-110B-4023-B166-FFCB71D261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8B0888-68A0-4A26-9F8F-329D53A9E2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4A288-2352-48A5-8ACC-E8401C367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11B9-F158-459A-B05F-AD18D7074B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A248183-6A4F-43B2-AB76-11C03FDB7F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7ED0214-F4B1-4DE5-A918-E6D53A086D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6.gif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5.jpeg"/><Relationship Id="rId7" Type="http://schemas.openxmlformats.org/officeDocument/2006/relationships/image" Target="../media/image16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8.gif"/><Relationship Id="rId5" Type="http://schemas.openxmlformats.org/officeDocument/2006/relationships/image" Target="../media/image15.gif"/><Relationship Id="rId10" Type="http://schemas.openxmlformats.org/officeDocument/2006/relationships/image" Target="../media/image4.gif"/><Relationship Id="rId4" Type="http://schemas.openxmlformats.org/officeDocument/2006/relationships/image" Target="../media/image14.gif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17.gif"/><Relationship Id="rId3" Type="http://schemas.openxmlformats.org/officeDocument/2006/relationships/audio" Target="../media/audio13.wav"/><Relationship Id="rId7" Type="http://schemas.openxmlformats.org/officeDocument/2006/relationships/image" Target="../media/image19.gif"/><Relationship Id="rId12" Type="http://schemas.openxmlformats.org/officeDocument/2006/relationships/image" Target="../media/image8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11" Type="http://schemas.openxmlformats.org/officeDocument/2006/relationships/image" Target="../media/image4.gif"/><Relationship Id="rId5" Type="http://schemas.openxmlformats.org/officeDocument/2006/relationships/image" Target="../media/image14.gif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gif"/><Relationship Id="rId7" Type="http://schemas.openxmlformats.org/officeDocument/2006/relationships/image" Target="../media/image22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image" Target="../media/image3.jpeg"/><Relationship Id="rId4" Type="http://schemas.openxmlformats.org/officeDocument/2006/relationships/image" Target="../media/image19.gif"/><Relationship Id="rId9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21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gif"/><Relationship Id="rId7" Type="http://schemas.openxmlformats.org/officeDocument/2006/relationships/image" Target="../media/image24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21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6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0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1196975"/>
            <a:ext cx="4968478" cy="15113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Promenade </a:t>
            </a:r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étrange</a:t>
            </a:r>
            <a:br>
              <a:rPr lang="fr-FR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dans la forêt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hatea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80728"/>
            <a:ext cx="3524607" cy="3600000"/>
          </a:xfrm>
          <a:prstGeom prst="rect">
            <a:avLst/>
          </a:prstGeom>
        </p:spPr>
      </p:pic>
      <p:pic>
        <p:nvPicPr>
          <p:cNvPr id="8" name="Image 7" descr="21_Mars_Journee_foret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62" y="2574000"/>
            <a:ext cx="4541338" cy="428400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764704"/>
            <a:ext cx="57241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Promenade étrange</a:t>
            </a:r>
          </a:p>
          <a:p>
            <a:pPr algn="ctr"/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dans la forêt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Image 9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00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62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a le cœur qui bat très fort, il aperçoit un trèfle  qui tourne par terre: c’est un porte-bonheur!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le ramasse. Le trèfle lui dit qu’il l’aidera à sortir s’il l’emmène avec lui.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0000" y="3934800"/>
            <a:ext cx="1080000" cy="1080000"/>
          </a:xfrm>
          <a:prstGeom prst="rect">
            <a:avLst/>
          </a:prstGeom>
        </p:spPr>
      </p:pic>
      <p:pic>
        <p:nvPicPr>
          <p:cNvPr id="15" name="Image 14" descr="0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5733256"/>
            <a:ext cx="576000" cy="576000"/>
          </a:xfrm>
          <a:prstGeom prst="rect">
            <a:avLst/>
          </a:prstGeom>
        </p:spPr>
      </p:pic>
      <p:pic>
        <p:nvPicPr>
          <p:cNvPr id="10" name="Image 9" descr="19775_gif-anime-etoile-2-gratuit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2" name="Image 11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9" name="Image 8" descr="nature-autres-00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5362E-6 C -0.00226 0.01943 -0.00556 0.03771 -0.00816 0.05645 C -0.0092 0.06292 -0.01076 0.06778 -0.01163 0.07426 C -0.0125 0.08004 -0.01319 0.08675 -0.01406 0.09253 C -0.01493 0.09785 -0.01649 0.10178 -0.01753 0.10664 C -0.0191 0.11451 -0.02014 0.12237 -0.02222 0.12885 C -0.02309 0.13903 -0.02847 0.16193 -0.03142 0.16679 C -0.03351 0.17049 -0.03611 0.17072 -0.03837 0.1728 C -0.0408 0.17211 -0.0434 0.17072 -0.04583 0.17072 C -0.05434 0.17072 -0.05503 0.20657 -0.06163 0.21698 C -0.06667 0.22531 -0.06771 0.22138 -0.07483 0.22138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eur-echograph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00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avance en tenant le trèfle.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Un petit arbre apparaît. Il n’est pas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méchant, il a un long nez qui 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montre le chemin pour sortir de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cette forêt piégée.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5589240"/>
            <a:ext cx="1080000" cy="1080000"/>
          </a:xfrm>
          <a:prstGeom prst="rect">
            <a:avLst/>
          </a:prstGeom>
        </p:spPr>
      </p:pic>
      <p:pic>
        <p:nvPicPr>
          <p:cNvPr id="15" name="Image 14" descr="0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816" y="5877272"/>
            <a:ext cx="576000" cy="576000"/>
          </a:xfrm>
          <a:prstGeom prst="rect">
            <a:avLst/>
          </a:prstGeom>
        </p:spPr>
      </p:pic>
      <p:pic>
        <p:nvPicPr>
          <p:cNvPr id="6" name="Image 5" descr="arbre0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364088" y="4581128"/>
            <a:ext cx="1346218" cy="1800000"/>
          </a:xfrm>
          <a:prstGeom prst="rect">
            <a:avLst/>
          </a:prstGeom>
        </p:spPr>
      </p:pic>
      <p:sp>
        <p:nvSpPr>
          <p:cNvPr id="10" name="Pensées 9"/>
          <p:cNvSpPr/>
          <p:nvPr/>
        </p:nvSpPr>
        <p:spPr>
          <a:xfrm>
            <a:off x="3636032" y="4941168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Tu vas m’aider?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2" name="Image 11" descr="19775_gif-anime-etoile-2-gratuit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9" name="Image 8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16" name="Image 15" descr="arbre0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581328"/>
            <a:ext cx="1346218" cy="1800000"/>
          </a:xfrm>
          <a:prstGeom prst="rect">
            <a:avLst/>
          </a:prstGeom>
        </p:spPr>
      </p:pic>
      <p:pic>
        <p:nvPicPr>
          <p:cNvPr id="11" name="Image 10" descr="nature-autres-000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0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0 " pathEditMode="relative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jour_f_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00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garde son trèfle dans la main et suit la flèche. Il voit par terre un nid tombé, il le replace sur une haute branche. La maman oiseau est contente.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Image 5" descr="arbre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581128"/>
            <a:ext cx="1346218" cy="1800000"/>
          </a:xfrm>
          <a:prstGeom prst="rect">
            <a:avLst/>
          </a:prstGeom>
        </p:spPr>
      </p:pic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589240"/>
            <a:ext cx="1080000" cy="1080000"/>
          </a:xfrm>
          <a:prstGeom prst="rect">
            <a:avLst/>
          </a:prstGeom>
        </p:spPr>
      </p:pic>
      <p:pic>
        <p:nvPicPr>
          <p:cNvPr id="15" name="Image 14" descr="00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5877272"/>
            <a:ext cx="576000" cy="576000"/>
          </a:xfrm>
          <a:prstGeom prst="rect">
            <a:avLst/>
          </a:prstGeom>
        </p:spPr>
      </p:pic>
      <p:pic>
        <p:nvPicPr>
          <p:cNvPr id="9" name="Image 8" descr="oiseaux-nids-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6597384"/>
            <a:ext cx="371076" cy="288000"/>
          </a:xfrm>
          <a:prstGeom prst="rect">
            <a:avLst/>
          </a:prstGeom>
        </p:spPr>
      </p:pic>
      <p:pic>
        <p:nvPicPr>
          <p:cNvPr id="10" name="Image 9" descr="oiseaux-nids-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2708920"/>
            <a:ext cx="734897" cy="576000"/>
          </a:xfrm>
          <a:prstGeom prst="rect">
            <a:avLst/>
          </a:prstGeom>
        </p:spPr>
      </p:pic>
      <p:sp>
        <p:nvSpPr>
          <p:cNvPr id="13" name="Pensées 12"/>
          <p:cNvSpPr/>
          <p:nvPr/>
        </p:nvSpPr>
        <p:spPr>
          <a:xfrm flipH="1">
            <a:off x="7920000" y="1736232"/>
            <a:ext cx="1224000" cy="612648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 smtClean="0">
                <a:solidFill>
                  <a:srgbClr val="002060"/>
                </a:solidFill>
              </a:rPr>
              <a:t>Je suis contente, j’avais peur pour mes petits.</a:t>
            </a:r>
            <a:endParaRPr lang="fr-FR" sz="700" dirty="0">
              <a:solidFill>
                <a:srgbClr val="002060"/>
              </a:solidFill>
            </a:endParaRPr>
          </a:p>
        </p:txBody>
      </p:sp>
      <p:pic>
        <p:nvPicPr>
          <p:cNvPr id="12" name="Image 11" descr="19775_gif-anime-etoile-2-gratuit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4" name="Image 13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16" name="Image 15" descr="nature-autres-0000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1875 -0.01621 0.0342 0.00324 0.05087 0.00926 C 0.06424 0.02083 0.08073 0.02523 0.09601 0.02893 C 0.10243 0.02801 0.10486 0.02893 0.10885 0.02361 " pathEditMode="relative" ptsTypes="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C 0.00417 -0.0037 0.00712 -0.00764 0.01181 -0.00903 C 0.02118 -0.01782 0.03681 -0.01227 0.04601 -0.0118 C 0.05261 -0.01018 0.05834 -0.00648 0.06476 -0.00393 C 0.06806 -0.00069 0.07362 0.00671 0.07743 0.00926 C 0.08264 0.01273 0.08872 0.01366 0.0941 0.01574 C 0.09948 0.01782 0.10504 0.02083 0.11077 0.02083 " pathEditMode="relative" ptsTypes="ffffff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2 0.07222 C 0.1283 0.07384 0.13334 0.07755 0.13855 0.0787 C 0.15261 0.08194 0.14132 0.07824 0.15035 0.08148 C 0.15539 0.08056 0.15973 0.07986 0.16407 0.07616 C 0.16893 0.07199 0.17257 0.06528 0.17778 0.06181 C 0.18351 0.0581 0.18924 0.05556 0.19549 0.05394 C 0.20226 0.04815 0.2125 0.04838 0.21997 0.04745 C 0.2408 0.04259 0.26164 0.03866 0.28264 0.03565 C 0.29115 0.03773 0.2948 0.04444 0.30226 0.04884 C 0.30643 0.05139 0.31094 0.05278 0.31511 0.05532 C 0.32014 0.05833 0.32796 0.05926 0.33264 0.06319 C 0.34046 0.06991 0.35018 0.07222 0.35921 0.07477 C 0.3724 0.07847 0.38473 0.08148 0.39844 0.08264 C 0.4066 0.08148 0.4132 0.07963 0.42084 0.07616 C 0.42882 0.06644 0.42743 0.04398 0.43073 0.03171 C 0.43247 0.02523 0.43316 0.01852 0.43455 0.01204 C 0.43872 -0.00833 0.44427 -0.02639 0.44549 -0.04792 C 0.44671 -0.06782 0.44705 -0.08843 0.44931 -0.1081 C 0.44757 -0.16042 0.45 -0.21296 0.45521 -0.26505 C 0.45712 -0.38171 0.45417 -0.34005 0.45816 -0.39051 C 0.45886 -0.41597 0.45886 -0.43866 0.45712 -0.46366 C 0.45868 -0.48241 0.45486 -0.47685 0.47084 -0.47685 " pathEditMode="relative" ptsTypes="fffffffffffff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C 0.01736 0.00347 0.03403 -0.00069 0.05104 -0.00394 C 0.05521 -0.00579 0.05937 -0.00648 0.06372 -0.00787 C 0.07083 -0.01458 0.06163 -0.00671 0.0717 -0.01181 C 0.07274 -0.01227 0.07344 -0.01389 0.07448 -0.01458 C 0.07535 -0.01528 0.07639 -0.01528 0.07743 -0.01574 C 0.07986 -0.01875 0.08542 -0.02361 0.08542 -0.02361 C 0.08872 -0.02963 0.09167 -0.03357 0.09705 -0.03542 C 0.11215 -0.0331 0.12639 -0.02732 0.14115 -0.02361 C 0.15486 -0.02477 0.16285 -0.02616 0.17656 -0.02361 C 0.17743 -0.02338 0.18333 -0.01713 0.18333 -0.01713 C 0.18854 -0.01296 0.19618 -0.00903 0.20208 -0.00671 C 0.21181 0.00255 0.22361 0.0088 0.23542 0.01157 C 0.24896 0.01088 0.26198 0.00903 0.27552 0.00764 C 0.28108 0.00625 0.28681 0.00602 0.29219 0.00393 C 0.29757 0.00185 0.30243 -0.00162 0.30781 -0.00394 C 0.31163 -0.00903 0.31545 -0.01412 0.31875 -0.01968 C 0.32049 -0.02755 0.32378 -0.03495 0.32552 -0.04329 C 0.33056 -0.06829 0.33385 -0.09468 0.33628 -0.12037 C 0.33872 -0.14583 0.3441 -0.1706 0.34618 -0.19607 C 0.34549 -0.21852 0.34497 -0.23634 0.34219 -0.25764 C 0.34184 -0.30069 0.34201 -0.34398 0.34115 -0.38704 C 0.34045 -0.41736 0.33455 -0.44815 0.33247 -0.47847 C 0.33281 -0.48982 0.33281 -0.50116 0.33333 -0.5125 C 0.33351 -0.51644 0.33299 -0.5338 0.33837 -0.53472 C 0.34219 -0.53542 0.34618 -0.53472 0.35 -0.53472 " pathEditMode="relative" ptsTypes="fffffffffffffffffffffffff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ang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b 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800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Pour le remercier, la maman siffle et un  corbeau arrive. Il va porter </a:t>
            </a:r>
            <a:r>
              <a:rPr lang="fr-FR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sur son dos et le ramener chez lui!</a:t>
            </a:r>
            <a:endParaRPr lang="fr-F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6" name="Image 5" descr="arbre0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581128"/>
            <a:ext cx="1346218" cy="1800000"/>
          </a:xfrm>
          <a:prstGeom prst="rect">
            <a:avLst/>
          </a:prstGeom>
        </p:spPr>
      </p:pic>
      <p:pic>
        <p:nvPicPr>
          <p:cNvPr id="13" name="Image 12" descr="corbeaux-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99592" y="-99392"/>
            <a:ext cx="952500" cy="1019175"/>
          </a:xfrm>
          <a:prstGeom prst="rect">
            <a:avLst/>
          </a:prstGeom>
        </p:spPr>
      </p:pic>
      <p:pic>
        <p:nvPicPr>
          <p:cNvPr id="14" name="Image 13" descr="corbeaux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953000"/>
            <a:ext cx="1428750" cy="1905000"/>
          </a:xfrm>
          <a:prstGeom prst="rect">
            <a:avLst/>
          </a:prstGeom>
        </p:spPr>
      </p:pic>
      <p:pic>
        <p:nvPicPr>
          <p:cNvPr id="12" name="Image 11" descr="2605-emoticones-msn-dragon-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2312976"/>
            <a:ext cx="1080000" cy="1080000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2915816" y="4653136"/>
            <a:ext cx="1428750" cy="1905000"/>
            <a:chOff x="2915816" y="4653136"/>
            <a:chExt cx="1428750" cy="1905000"/>
          </a:xfrm>
        </p:grpSpPr>
        <p:pic>
          <p:nvPicPr>
            <p:cNvPr id="21" name="Image 20" descr="2605-emoticones-msn-dragon-1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5816" y="5229200"/>
              <a:ext cx="900000" cy="900000"/>
            </a:xfrm>
            <a:prstGeom prst="rect">
              <a:avLst/>
            </a:prstGeom>
          </p:spPr>
        </p:pic>
        <p:pic>
          <p:nvPicPr>
            <p:cNvPr id="20" name="Image 19" descr="corbeaux1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5816" y="4653136"/>
              <a:ext cx="1428750" cy="1905000"/>
            </a:xfrm>
            <a:prstGeom prst="rect">
              <a:avLst/>
            </a:prstGeom>
          </p:spPr>
        </p:pic>
      </p:grpSp>
      <p:pic>
        <p:nvPicPr>
          <p:cNvPr id="15" name="Image 14" descr="19775_gif-anime-etoile-2-gratuit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7" name="Image 16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16" name="Image 15" descr="nature-autres-00004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  <p:pic>
        <p:nvPicPr>
          <p:cNvPr id="10" name="Image 9" descr="oiseaux-nids-3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44408" y="2708920"/>
            <a:ext cx="734897" cy="5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03704E-6 C 0.00242 0.01203 0.00069 0.0074 0.00399 0.01435 C 0.00503 0.02037 0.00572 0.02662 0.00694 0.03263 C 0.00781 0.04444 0.00954 0.05648 0.0118 0.06805 C 0.01284 0.0824 0.01353 0.09699 0.01579 0.11111 C 0.0144 0.14236 0.00919 0.17476 0.00294 0.20509 C 0.00121 0.22384 -0.00035 0.24282 -0.00296 0.26134 C -0.00435 0.27129 -0.0066 0.28124 -0.00782 0.29143 C -0.00921 0.30462 -0.01008 0.31782 -0.01268 0.33078 C -0.01754 0.35532 -0.02292 0.37962 -0.02831 0.40393 C -0.03004 0.4206 -0.03265 0.43703 -0.03525 0.45347 C -0.03751 0.46712 -0.03976 0.47939 -0.04897 0.48749 C -0.05278 0.49537 -0.05851 0.50115 -0.06372 0.50717 C -0.07171 0.51643 -0.0665 0.51388 -0.07258 0.5162 C -0.07952 0.52638 -0.0981 0.52592 -0.10678 0.52685 C -0.13126 0.52523 -0.12136 0.52754 -0.13716 0.52291 C -0.14393 0.52106 -0.15053 0.51481 -0.15782 0.51365 C -0.16581 0.51249 -0.2007 0.51111 -0.20192 0.51111 C -0.22119 0.51157 -0.24046 0.51134 -0.25973 0.51249 C -0.2698 0.51296 -0.28004 0.51736 -0.29011 0.51898 C -0.30556 0.51805 -0.32049 0.51828 -0.33525 0.51249 C -0.34046 0.50763 -0.3356 0.51134 -0.34306 0.50856 C -0.34862 0.50648 -0.35417 0.50393 -0.35973 0.50185 C -0.36685 0.4993 -0.37379 0.49837 -0.38039 0.49398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0434 0.01343 0.01024 0.02246 0.01754 0.03079 C 0.02049 0.03426 0.0217 0.03935 0.02517 0.04144 C 0.03125 0.05209 0.03906 0.06042 0.04722 0.06551 C 0.04896 0.06852 0.05087 0.0706 0.05261 0.07361 C 0.05278 0.075 0.05313 0.07639 0.0533 0.07778 C 0.05365 0.07894 0.05382 0.08033 0.05399 0.08148 C 0.05451 0.08403 0.05573 0.08959 0.05573 0.08982 C 0.05538 0.09514 0.05521 0.10023 0.05486 0.10579 C 0.05451 0.10996 0.05365 0.10996 0.05261 0.11389 C 0.04931 0.12523 0.04479 0.14074 0.03958 0.14977 C 0.03715 0.15417 0.03542 0.15949 0.03351 0.16482 C 0.03229 0.16783 0.02899 0.17269 0.02899 0.17292 C 0.02674 0.18079 0.02292 0.18704 0.02049 0.19537 C 0.01771 0.20533 0.01649 0.21968 0.01511 0.23033 C 0.01389 0.24005 0.01285 0.25996 0.01285 0.26019 C 0.0132 0.27222 0.01302 0.31528 0.01979 0.32824 C 0.02136 0.33588 0.025 0.34514 0.02899 0.34977 C 0.03108 0.35579 0.03247 0.35926 0.03576 0.36297 C 0.03733 0.36875 0.03854 0.37199 0.04115 0.37639 C 0.04601 0.40162 0.03993 0.44028 0.03872 0.46759 C 0.03906 0.47222 0.03906 0.48472 0.04115 0.49028 C 0.04462 0.50047 0.05052 0.50949 0.05573 0.51713 C 0.05972 0.52338 0.0632 0.53079 0.06788 0.53588 C 0.06979 0.54121 0.07274 0.54329 0.07465 0.54792 C 0.07622 0.55209 0.07691 0.55672 0.07761 0.56134 C 0.07743 0.57084 0.07743 0.58009 0.07708 0.58959 C 0.07639 0.60533 0.07153 0.62732 0.06927 0.64329 C 0.06823 0.66111 0.06736 0.67454 0.06701 0.69398 C 0.06736 0.70509 0.06736 0.71621 0.06788 0.72732 C 0.06858 0.74259 0.07188 0.7588 0.07465 0.77292 C 0.07552 0.77685 0.07587 0.78125 0.07761 0.7838 C 0.07986 0.7875 0.07951 0.78658 0.0816 0.79167 C 0.08438 0.79838 0.08854 0.80926 0.09288 0.81181 C 0.09497 0.8169 0.09722 0.81736 0.09983 0.8213 C 0.11267 0.8419 0.1283 0.85556 0.14566 0.86019 C 0.16389 0.8588 0.18142 0.85533 0.19896 0.84676 C 0.20434 0.84028 0.20174 0.84213 0.2066 0.84005 C 0.21302 0.84283 0.21649 0.84422 0.22344 0.84422 " pathEditMode="relative" rAng="0" ptsTypes="ffffffffffffffffffffffffffffffffffffff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38 0.49398 C -0.38767 0.50833 -0.39566 0.52153 -0.40295 0.53565 C -0.40573 0.5412 -0.41007 0.54954 -0.41476 0.55139 C -0.41771 0.55579 -0.42222 0.55671 -0.42656 0.55787 C -0.44115 0.55694 -0.45295 0.55532 -0.46667 0.55023 C -0.47153 0.54838 -0.47552 0.54444 -0.48038 0.54236 C -0.48663 0.53657 -0.49462 0.53541 -0.50104 0.53055 C -0.51042 0.52338 -0.50347 0.52662 -0.5099 0.52407 C -0.51684 0.51759 -0.52517 0.51319 -0.53333 0.50972 C -0.53646 0.50833 -0.53889 0.50509 -0.54219 0.5044 C -0.54583 0.5037 -0.54931 0.50347 -0.55295 0.50301 C -0.57726 0.50625 -0.55365 0.50625 -0.54809 0.50579 C -0.55469 0.50278 -0.55208 0.50416 -0.5559 0.50185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_corbeau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125E-7 C 0.00417 -0.00347 0.00503 -0.0074 0.00972 -0.00948 C 0.01354 -0.01734 0.02483 -0.0229 0.03142 -0.02729 C 0.03437 -0.03284 0.0368 -0.03307 0.04097 -0.03678 C 0.04792 -0.05065 0.03871 -0.03423 0.04705 -0.04325 C 0.05486 -0.05158 0.04392 -0.04557 0.05312 -0.04973 C 0.05538 -0.05459 0.05538 -0.05551 0.05903 -0.05921 C 0.06128 -0.06153 0.06632 -0.06569 0.06632 -0.06569 C 0.07239 -0.07795 0.08264 -0.08188 0.09288 -0.08651 C 0.09826 -0.09784 0.0908 -0.0842 0.10243 -0.09461 C 0.11076 -0.10201 0.10694 -0.09993 0.11337 -0.1027 C 0.1158 -0.10478 0.11805 -0.1071 0.12049 -0.10918 C 0.1217 -0.11034 0.12413 -0.11219 0.12413 -0.11219 C 0.12691 -0.11774 0.13038 -0.12051 0.13385 -0.12514 C 0.13594 -0.13486 0.14253 -0.14018 0.14583 -0.1492 C 0.15104 -0.16285 0.15608 -0.17834 0.16267 -0.19084 C 0.16632 -0.20518 0.17153 -0.21744 0.17587 -0.23109 C 0.1816 -0.24867 0.18524 -0.27249 0.19757 -0.28406 C 0.20451 -0.29794 0.19531 -0.28151 0.20364 -0.29053 C 0.20486 -0.29169 0.20486 -0.29424 0.20608 -0.29539 C 0.21076 -0.30025 0.2191 -0.29886 0.22413 -0.30326 C 0.22917 -0.30765 0.22639 -0.30603 0.23264 -0.30812 C 0.23733 -0.31251 0.24271 -0.31367 0.24826 -0.31621 C 0.25087 -0.31737 0.25295 -0.31991 0.25538 -0.32107 C 0.26146 -0.3287 0.27587 -0.33981 0.28437 -0.34351 C 0.28559 -0.34513 0.28663 -0.34698 0.28802 -0.34836 C 0.28941 -0.34975 0.29149 -0.34975 0.29288 -0.35137 C 0.30139 -0.36062 0.30608 -0.37335 0.31458 -0.38191 C 0.31614 -0.39347 0.31944 -0.39208 0.32292 -0.40134 C 0.32621 -0.41013 0.33038 -0.41822 0.33385 -0.42701 C 0.33837 -0.43812 0.34323 -0.45061 0.34705 -0.46217 C 0.34965 -0.46981 0.34948 -0.47767 0.35312 -0.48461 C 0.35347 -0.48739 0.35364 -0.49016 0.35434 -0.49271 C 0.35486 -0.49502 0.35608 -0.49687 0.3566 -0.49919 C 0.35885 -0.51029 0.35816 -0.52186 0.36024 -0.53296 C 0.36146 -0.55447 0.36545 -0.58177 0.37483 -0.60027 C 0.37691 -0.60976 0.37934 -0.61392 0.38559 -0.61785 C 0.38715 -0.62433 0.38802 -0.62711 0.39288 -0.62919 C 0.40104 -0.63659 0.39722 -0.63451 0.40364 -0.63728 C 0.40729 -0.64214 0.40972 -0.64469 0.41458 -0.64677 C 0.4191 -0.65648 0.41458 -0.64978 0.42778 -0.65325 C 0.43177 -0.6544 0.4467 -0.66019 0.45069 -0.66296 C 0.45312 -0.66481 0.45503 -0.66805 0.45781 -0.66921 C 0.47222 -0.67568 0.45764 -0.66967 0.47361 -0.67406 C 0.47691 -0.67499 0.48316 -0.6773 0.48316 -0.6773 C 0.48819 -0.6817 0.49253 -0.68494 0.49757 -0.68864 C 0.50017 -0.69049 0.50243 -0.69303 0.50486 -0.69511 C 0.50608 -0.69604 0.50851 -0.69812 0.50851 -0.69812 C 0.5118 -0.71108 0.50694 -0.69604 0.51337 -0.7046 C 0.51424 -0.70576 0.51389 -0.70807 0.51458 -0.70946 C 0.51736 -0.71524 0.51823 -0.71431 0.52292 -0.71593 C 0.54601 -0.73629 0.57483 -0.73467 0.60121 -0.73675 C 0.6151 -0.74138 0.63142 -0.74161 0.64583 -0.74161 " pathEditMode="relative" ptsTypes="ffffffffffffffffffffffffffffffffffffffffffffffffffffA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827584" y="692696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est content. Il arrive vite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jusqu’à sa maison.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Vous avez compris?</a:t>
            </a:r>
          </a:p>
          <a:p>
            <a:pPr>
              <a:buFontTx/>
              <a:buNone/>
            </a:pPr>
            <a:r>
              <a:rPr lang="fr-FR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est le prince des monstres!</a:t>
            </a:r>
            <a:endParaRPr lang="fr-F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-1116632" y="-99392"/>
            <a:ext cx="1428750" cy="1905000"/>
            <a:chOff x="-1116632" y="-99392"/>
            <a:chExt cx="1428750" cy="1905000"/>
          </a:xfrm>
        </p:grpSpPr>
        <p:pic>
          <p:nvPicPr>
            <p:cNvPr id="16" name="Image 15" descr="2605-emoticones-msn-dragon-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16632" y="476672"/>
              <a:ext cx="900000" cy="900000"/>
            </a:xfrm>
            <a:prstGeom prst="rect">
              <a:avLst/>
            </a:prstGeom>
          </p:spPr>
        </p:pic>
        <p:pic>
          <p:nvPicPr>
            <p:cNvPr id="17" name="Image 16" descr="corbeaux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116632" y="-99392"/>
              <a:ext cx="1428750" cy="1905000"/>
            </a:xfrm>
            <a:prstGeom prst="rect">
              <a:avLst/>
            </a:prstGeom>
          </p:spPr>
        </p:pic>
      </p:grpSp>
      <p:pic>
        <p:nvPicPr>
          <p:cNvPr id="19" name="Image 18" descr="21_Mars_Journee_foret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2574000"/>
            <a:ext cx="4541338" cy="4284000"/>
          </a:xfrm>
          <a:prstGeom prst="rect">
            <a:avLst/>
          </a:prstGeom>
          <a:ln>
            <a:noFill/>
          </a:ln>
        </p:spPr>
      </p:pic>
      <p:pic>
        <p:nvPicPr>
          <p:cNvPr id="22" name="Image 21" descr="chatea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9393" y="0"/>
            <a:ext cx="3524607" cy="3600000"/>
          </a:xfrm>
          <a:prstGeom prst="rect">
            <a:avLst/>
          </a:prstGeom>
        </p:spPr>
      </p:pic>
      <p:pic>
        <p:nvPicPr>
          <p:cNvPr id="23" name="Picture 5" descr="monstre_058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51054" y="3933056"/>
            <a:ext cx="2160000" cy="2160000"/>
          </a:xfrm>
          <a:prstGeom prst="rect">
            <a:avLst/>
          </a:prstGeom>
          <a:noFill/>
        </p:spPr>
      </p:pic>
      <p:sp>
        <p:nvSpPr>
          <p:cNvPr id="11" name="Pensées 10"/>
          <p:cNvSpPr/>
          <p:nvPr/>
        </p:nvSpPr>
        <p:spPr>
          <a:xfrm>
            <a:off x="4788024" y="4077072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rgbClr val="002060"/>
                </a:solidFill>
              </a:rPr>
              <a:t>Ouf,je</a:t>
            </a:r>
            <a:r>
              <a:rPr lang="fr-FR" sz="1100" dirty="0" smtClean="0">
                <a:solidFill>
                  <a:srgbClr val="002060"/>
                </a:solidFill>
              </a:rPr>
              <a:t> suis soulagé !!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2" name="Image 11" descr="19775_gif-anime-etoile-2-gratuit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60648"/>
            <a:ext cx="720002" cy="775759"/>
          </a:xfrm>
          <a:prstGeom prst="rect">
            <a:avLst/>
          </a:prstGeom>
        </p:spPr>
      </p:pic>
      <p:pic>
        <p:nvPicPr>
          <p:cNvPr id="13" name="Image 12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4746E-6 C 0.00087 -0.00046 0.00642 -0.00278 0.00729 -0.00347 C 0.00833 -0.0044 0.00885 -0.00602 0.0099 -0.00671 C 0.03004 -0.01989 0.00347 0.00185 0.02465 -0.01642 C 0.03872 -0.02845 0.02396 -0.02267 0.03594 -0.02637 C 0.03733 -0.03284 0.03889 -0.03423 0.04323 -0.03793 C 0.04636 -0.05065 0.04167 -0.03515 0.04809 -0.04602 C 0.05035 -0.04972 0.05104 -0.05666 0.05295 -0.06083 C 0.05504 -0.06545 0.05816 -0.06938 0.06042 -0.07401 C 0.06181 -0.07701 0.06563 -0.07563 0.06788 -0.07748 C 0.07674 -0.08534 0.06563 -0.07586 0.07656 -0.08395 C 0.09149 -0.09505 0.10781 -0.09875 0.12465 -0.10199 C 0.13733 -0.10153 0.15017 -0.10176 0.16285 -0.10037 C 0.17136 -0.09945 0.18195 -0.09228 0.19011 -0.08881 C 0.19392 -0.08534 0.19931 -0.08095 0.20365 -0.0791 C 0.20938 -0.07355 0.2059 -0.07632 0.21476 -0.07239 L 0.21476 -0.07239 C 0.21823 -0.06938 0.22118 -0.06568 0.22465 -0.06268 C 0.22778 -0.04972 0.22309 -0.06429 0.22951 -0.05597 C 0.23403 -0.05019 0.23177 -0.04718 0.2382 -0.04441 C 0.2441 -0.03307 0.2408 -0.037 0.24688 -0.03122 C 0.25504 -0.0148 0.24149 -0.04071 0.25434 -0.02151 C 0.25625 -0.0185 0.25712 -0.01434 0.2592 -0.01157 C 0.26129 -0.00879 0.26545 -0.00347 0.26545 -0.00347 C 0.26736 0.00439 0.27274 0.0111 0.27656 0.01804 C 0.27813 0.02451 0.27951 0.02752 0.28386 0.03122 C 0.28542 0.03769 0.28715 0.04047 0.29132 0.0444 C 0.29826 0.05805 0.30677 0.06984 0.31354 0.08372 C 0.31545 0.08765 0.31788 0.09112 0.31962 0.09528 C 0.3224 0.10152 0.3217 0.10453 0.32587 0.11008 C 0.32882 0.12164 0.32465 0.10823 0.33073 0.11841 C 0.3316 0.11979 0.33142 0.12188 0.33212 0.12326 C 0.33455 0.12812 0.3382 0.13321 0.34184 0.13645 C 0.34236 0.13806 0.34254 0.13991 0.34323 0.1413 C 0.34427 0.14315 0.34601 0.14431 0.34688 0.14639 C 0.3507 0.15564 0.35087 0.16327 0.35677 0.1709 C 0.35955 0.18247 0.36389 0.19195 0.37153 0.19889 C 0.3724 0.20028 0.37326 0.20189 0.37396 0.20351 C 0.37448 0.20513 0.37448 0.20721 0.37517 0.20883 C 0.37986 0.21993 0.38663 0.22895 0.39375 0.23682 C 0.39583 0.23913 0.39757 0.24167 0.4 0.24329 C 0.40226 0.24491 0.40729 0.2463 0.40729 0.2463 C 0.41076 0.25115 0.41649 0.25393 0.42101 0.25624 C 0.42344 0.25786 0.42587 0.25832 0.4283 0.25948 C 0.42951 0.26017 0.43212 0.26133 0.43212 0.26133 C 0.44531 0.27359 0.46424 0.26549 0.47899 0.2648 C 0.48611 0.26202 0.49219 0.25832 0.49879 0.25485 C 0.50122 0.25347 0.50365 0.25277 0.50608 0.25162 C 0.50729 0.25115 0.5099 0.25 0.5099 0.25 C 0.51528 0.24237 0.5257 0.2426 0.53073 0.23335 C 0.5316 0.23173 0.53212 0.22988 0.53333 0.22849 C 0.53559 0.22595 0.54063 0.22201 0.54063 0.22201 C 0.54201 0.216 0.54427 0.21392 0.54688 0.20883 C 0.54844 0.20189 0.55122 0.19496 0.55434 0.18894 C 0.55642 0.18085 0.55938 0.17553 0.56163 0.16767 C 0.56493 0.15564 0.56024 0.16605 0.56545 0.1561 C 0.56771 0.14685 0.5691 0.14153 0.57274 0.13321 C 0.57465 0.12234 0.57761 0.11239 0.58021 0.10199 C 0.58108 0.09274 0.58125 0.08325 0.58264 0.074 C 0.58316 0.07053 0.58507 0.06406 0.58507 0.06406 C 0.58542 0.05088 0.58576 0.03769 0.58629 0.02451 C 0.58715 0.003 0.58889 -0.01457 0.59375 -0.03469 C 0.59549 -0.0414 0.59601 -0.04787 0.6 -0.05273 C 0.60208 -0.06129 0.60052 -0.0562 0.60608 -0.06753 C 0.61684 -0.08973 0.60139 -0.06846 0.61233 -0.08233 C 0.61233 -0.08256 0.61337 -0.09898 0.61476 -0.10037 C 0.61684 -0.10245 0.62222 -0.10361 0.62222 -0.10361 C 0.62257 -0.10523 0.62257 -0.10731 0.62344 -0.1087 C 0.62465 -0.11032 0.64427 -0.12165 0.64688 -0.12188 C 0.65955 -0.12304 0.6724 -0.12304 0.68507 -0.1235 C 0.78021 -0.12211 0.76059 -0.12789 0.80851 -0.11517 C 0.81181 -0.11101 0.82101 -0.1087 0.82101 -0.1087 C 0.82691 -0.10014 0.83681 -0.09898 0.84445 -0.0939 C 0.85469 -0.08696 0.84201 -0.0932 0.85174 -0.08881 C 0.85365 -0.0865 0.85608 -0.08488 0.85799 -0.08233 C 0.8599 -0.07979 0.86111 -0.07655 0.86285 -0.07401 C 0.86424 -0.06823 0.86719 -0.06638 0.8691 -0.06083 C 0.8717 -0.05273 0.87413 -0.04464 0.87656 -0.03631 C 0.87587 0.01596 0.8842 0.0555 0.86285 0.09528 C 0.86198 0.09852 0.86181 0.10222 0.86042 0.10522 C 0.85955 0.10684 0.85851 0.10823 0.85799 0.11008 C 0.85261 0.12673 0.85851 0.11448 0.85295 0.12488 C 0.85017 0.13621 0.84705 0.14477 0.84063 0.15287 C 0.84028 0.15495 0.84011 0.15726 0.83941 0.15934 C 0.83889 0.16073 0.8375 0.16142 0.83698 0.16281 C 0.83316 0.17322 0.83906 0.16605 0.83212 0.17252 C 0.8283 0.18247 0.81962 0.19681 0.81111 0.20028 C 0.81024 0.20166 0.80955 0.20282 0.80851 0.20351 C 0.80747 0.20467 0.8059 0.20444 0.80486 0.20559 C 0.79774 0.21276 0.79392 0.21993 0.78507 0.22363 C 0.7809 0.2278 0.77778 0.23127 0.77274 0.23335 C 0.77188 0.2345 0.77136 0.23612 0.77031 0.23682 C 0.76806 0.23843 0.76285 0.24005 0.76285 0.24005 C 0.75382 0.24815 0.74028 0.25601 0.72951 0.25948 C 0.71649 0.27127 0.73646 0.25439 0.72101 0.2648 C 0.71997 0.26549 0.71945 0.26711 0.7184 0.26804 C 0.71701 0.26896 0.71094 0.27104 0.7099 0.27127 C 0.70556 0.27497 0.70243 0.27613 0.6974 0.27775 C 0.68941 0.28538 0.66754 0.28793 0.65799 0.28931 C 0.65208 0.29116 0.64774 0.29509 0.64184 0.29764 C 0.63212 0.3018 0.62222 0.30527 0.61233 0.3092 C 0.60642 0.31475 0.60087 0.31868 0.59375 0.32053 C 0.59167 0.32215 0.58993 0.32423 0.58767 0.32562 C 0.58611 0.32655 0.5842 0.32608 0.58264 0.32724 C 0.57136 0.3358 0.58837 0.32979 0.57274 0.33372 C 0.56858 0.33695 0.56493 0.34135 0.56042 0.34366 C 0.55833 0.34482 0.55625 0.34551 0.55434 0.3469 C 0.54566 0.35268 0.53663 0.36193 0.52708 0.36494 C 0.52049 0.36956 0.51406 0.37373 0.50729 0.37812 C 0.50608 0.37974 0.50521 0.38205 0.50365 0.38321 C 0.50174 0.38483 0.49896 0.38413 0.4974 0.38645 C 0.49531 0.38922 0.49583 0.39431 0.49497 0.39801 C 0.49583 0.44172 0.4941 0.4697 0.50851 0.50647 C 0.51163 0.51434 0.51146 0.52474 0.51597 0.53122 C 0.51736 0.53677 0.51892 0.54024 0.52222 0.54417 C 0.52257 0.54556 0.52674 0.56175 0.52708 0.56244 C 0.5283 0.56452 0.53038 0.56568 0.53212 0.5673 C 0.53438 0.57608 0.53802 0.58441 0.54184 0.59204 C 0.54323 0.59505 0.54688 0.59389 0.54931 0.59528 C 0.55052 0.59574 0.55295 0.5969 0.55295 0.5969 C 0.56424 0.61101 0.58976 0.60916 0.60243 0.61008 C 0.60695 0.6117 0.6125 0.61193 0.61597 0.61656 " pathEditMode="relative" ptsTypes="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f_corbeau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7504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692696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Sa maman était inquiète. Elle le serre très fort contre elle.</a:t>
            </a:r>
          </a:p>
          <a:p>
            <a:pPr>
              <a:buFontTx/>
              <a:buNone/>
            </a:pPr>
            <a:r>
              <a:rPr lang="fr-FR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n’a plus peur dans les bras de sa Maman.</a:t>
            </a:r>
            <a:endParaRPr lang="fr-F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9" name="Image 18" descr="21_Mars_Journee_foret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2574000"/>
            <a:ext cx="4541338" cy="4284000"/>
          </a:xfrm>
          <a:prstGeom prst="rect">
            <a:avLst/>
          </a:prstGeom>
          <a:ln>
            <a:noFill/>
          </a:ln>
        </p:spPr>
      </p:pic>
      <p:pic>
        <p:nvPicPr>
          <p:cNvPr id="22" name="Image 21" descr="chatea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393" y="0"/>
            <a:ext cx="3524607" cy="3600000"/>
          </a:xfrm>
          <a:prstGeom prst="rect">
            <a:avLst/>
          </a:prstGeom>
        </p:spPr>
      </p:pic>
      <p:pic>
        <p:nvPicPr>
          <p:cNvPr id="23" name="Picture 5" descr="monstre_058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51054" y="3933056"/>
            <a:ext cx="2160000" cy="2160000"/>
          </a:xfrm>
          <a:prstGeom prst="rect">
            <a:avLst/>
          </a:prstGeom>
          <a:noFill/>
        </p:spPr>
      </p:pic>
      <p:pic>
        <p:nvPicPr>
          <p:cNvPr id="12" name="Image 11" descr="2605-emoticones-msn-dragon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5013176"/>
            <a:ext cx="900000" cy="900000"/>
          </a:xfrm>
          <a:prstGeom prst="rect">
            <a:avLst/>
          </a:prstGeom>
        </p:spPr>
      </p:pic>
      <p:sp>
        <p:nvSpPr>
          <p:cNvPr id="9" name="Pensées 8"/>
          <p:cNvSpPr/>
          <p:nvPr/>
        </p:nvSpPr>
        <p:spPr>
          <a:xfrm>
            <a:off x="8028384" y="3680448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rgbClr val="002060"/>
                </a:solidFill>
              </a:rPr>
              <a:t>Je suis rassurée près de toi, maman.</a:t>
            </a:r>
            <a:endParaRPr lang="fr-FR" sz="800" dirty="0">
              <a:solidFill>
                <a:srgbClr val="002060"/>
              </a:solidFill>
            </a:endParaRPr>
          </a:p>
        </p:txBody>
      </p:sp>
      <p:sp>
        <p:nvSpPr>
          <p:cNvPr id="10" name="Pensées 9"/>
          <p:cNvSpPr/>
          <p:nvPr/>
        </p:nvSpPr>
        <p:spPr>
          <a:xfrm flipH="1">
            <a:off x="5868144" y="3573016"/>
            <a:ext cx="1224000" cy="612648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rgbClr val="002060"/>
                </a:solidFill>
              </a:rPr>
              <a:t>J’étais si inquiète.</a:t>
            </a:r>
            <a:endParaRPr lang="fr-FR" sz="1050" dirty="0">
              <a:solidFill>
                <a:srgbClr val="002060"/>
              </a:solidFill>
            </a:endParaRPr>
          </a:p>
        </p:txBody>
      </p:sp>
      <p:pic>
        <p:nvPicPr>
          <p:cNvPr id="11" name="Image 10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4282 C 0.01545 0.04491 0.01754 0.04514 0.03038 0.04583 C 0.03733 0.04491 0.04375 0.04305 0.04913 0.03773 C 0.05677 0.03032 0.04705 0.03727 0.0559 0.03102 C 0.06354 0.02569 0.07205 0.01944 0.08038 0.01551 C 0.08698 0.01227 0.0934 0.00764 0.1 0.00486 C 0.10278 0.00347 0.10885 0.00185 0.10885 0.00208 C 0.12014 0.00648 0.13038 0.01342 0.14219 0.01643 C 0.15347 0.02754 0.1684 0.01991 0.18542 0.01944 C 0.18854 0.01828 0.19219 0.01805 0.19514 0.01643 C 0.20104 0.01319 0.20642 0.00879 0.21285 0.00671 C 0.2184 0.00324 0.2191 0.00139 0.22361 -0.00301 C 0.22483 -0.00741 0.22604 -0.01134 0.22743 -0.01551 C 0.22813 -0.01736 0.22951 -0.0213 0.22951 -0.02107 C 0.23021 -0.02639 0.23177 -0.02801 0.22847 -0.03125 C 0.22691 -0.03287 0.22257 -0.03403 0.22257 -0.0338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chatea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393" y="0"/>
            <a:ext cx="3524607" cy="3600000"/>
          </a:xfrm>
          <a:prstGeom prst="rect">
            <a:avLst/>
          </a:prstGeom>
        </p:spPr>
      </p:pic>
      <p:pic>
        <p:nvPicPr>
          <p:cNvPr id="23" name="Picture 5" descr="monstre_058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6121577" y="2204864"/>
            <a:ext cx="2160000" cy="2160000"/>
          </a:xfrm>
          <a:prstGeom prst="rect">
            <a:avLst/>
          </a:prstGeom>
          <a:noFill/>
        </p:spPr>
      </p:pic>
      <p:pic>
        <p:nvPicPr>
          <p:cNvPr id="12" name="Image 11" descr="2605-emoticones-msn-dragon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24328" y="3356992"/>
            <a:ext cx="900000" cy="900000"/>
          </a:xfrm>
          <a:prstGeom prst="rect">
            <a:avLst/>
          </a:prstGeom>
        </p:spPr>
      </p:pic>
      <p:pic>
        <p:nvPicPr>
          <p:cNvPr id="8" name="Image 7" descr="e2nkuq5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7507" y="3820616"/>
            <a:ext cx="2581275" cy="33528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9592" y="692696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Surtout, les enfants, ne racontez à personne que </a:t>
            </a:r>
            <a:r>
              <a:rPr lang="fr-FR" sz="1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a peur des monstres. C’est lui le monstre qui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normalement doit faire peur aux autres.</a:t>
            </a:r>
            <a:endParaRPr lang="fr-FR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0" name="Image 9" descr="9hjpdun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5" y="4149080"/>
            <a:ext cx="1428750" cy="2038350"/>
          </a:xfrm>
          <a:prstGeom prst="rect">
            <a:avLst/>
          </a:prstGeom>
        </p:spPr>
      </p:pic>
      <p:pic>
        <p:nvPicPr>
          <p:cNvPr id="13" name="Image 12" descr="fleche_01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sp>
        <p:nvSpPr>
          <p:cNvPr id="14" name="ZoneTexte 13">
            <a:hlinkClick r:id="" action="ppaction://hlinkshowjump?jump=endshow"/>
          </p:cNvPr>
          <p:cNvSpPr txBox="1"/>
          <p:nvPr/>
        </p:nvSpPr>
        <p:spPr>
          <a:xfrm>
            <a:off x="8675372" y="6104329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</a:rPr>
              <a:t>FIN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x-ch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pic>
        <p:nvPicPr>
          <p:cNvPr id="9" name="Image 8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77192"/>
            <a:ext cx="1080000" cy="1080000"/>
          </a:xfrm>
          <a:prstGeom prst="rect">
            <a:avLst/>
          </a:prstGeom>
        </p:spPr>
      </p:pic>
      <p:pic>
        <p:nvPicPr>
          <p:cNvPr id="6" name="Image 5" descr="19775_gif-anime-etoile-2-gratuit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591780" y="188640"/>
            <a:ext cx="3960440" cy="1296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Un petit monstre craintif avance sur un chemin dans la forêt. 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Il est fatigué car il a marché  longtemps, il est perdu. 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Image 6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8" name="Image 7" descr="nature-autres-000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  <p:sp>
        <p:nvSpPr>
          <p:cNvPr id="14" name="Pensées 13"/>
          <p:cNvSpPr/>
          <p:nvPr/>
        </p:nvSpPr>
        <p:spPr>
          <a:xfrm>
            <a:off x="4283968" y="5013176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J’ai peur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0.0026 0.00787 0.00451 0.025 0.01076 0.0301 C 0.01458 0.03334 0.02465 0.0345 0.02743 0.03519 C 0.04149 0.03843 0.05521 0.04167 0.06962 0.04306 C 0.07673 0.04607 0.0842 0.04769 0.09132 0.05093 C 0.09479 0.04862 0.09653 0.04584 0.1 0.04445 C 0.10642 0.05 0.10364 0.05093 0.10694 0.0588 C 0.10833 0.06227 0.11094 0.06713 0.11285 0.07061 C 0.11354 0.072 0.12222 0.07454 0.12465 0.0757 C 0.13698 0.08125 0.15208 0.08264 0.16285 0.09283 C 0.16423 0.09885 0.16788 0.10209 0.17066 0.10718 C 0.17292 0.11135 0.17292 0.11528 0.17552 0.11899 C 0.17639 0.12223 0.17899 0.12871 0.17656 0.13195 C 0.17482 0.13426 0.17187 0.13357 0.16962 0.1345 C 0.16128 0.13797 0.15278 0.14098 0.1441 0.14237 C 0.13038 0.14908 0.11771 0.15695 0.10295 0.1595 C 0.09045 0.16436 0.07882 0.16505 0.0658 0.16598 C 0.06198 0.17315 0.06545 0.17593 0.06875 0.18172 C 0.07014 0.18426 0.07031 0.18866 0.07257 0.18959 C 0.07882 0.19213 0.08507 0.19491 0.09132 0.19746 C 0.11371 0.20672 0.13767 0.20487 0.16076 0.20649 C 0.17482 0.20579 0.18524 0.20625 0.19809 0.20255 C 0.22691 0.20371 0.22604 0.19977 0.24323 0.20787 C 0.24757 0.20996 0.25486 0.21713 0.25798 0.22223 C 0.25937 0.22454 0.26285 0.22871 0.26285 0.22871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Soudain, une grosse voix le fait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sursauter,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(c’est son petit nom) cache sa tête dans ses pattes.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Image 10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024" y="5661368"/>
            <a:ext cx="1080000" cy="1080000"/>
          </a:xfrm>
          <a:prstGeom prst="rect">
            <a:avLst/>
          </a:prstGeom>
        </p:spPr>
      </p:pic>
      <p:sp>
        <p:nvSpPr>
          <p:cNvPr id="12" name="Pensées 11"/>
          <p:cNvSpPr/>
          <p:nvPr/>
        </p:nvSpPr>
        <p:spPr>
          <a:xfrm>
            <a:off x="4139952" y="4760568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J</a:t>
            </a:r>
            <a:r>
              <a:rPr lang="fr-FR" sz="1200" dirty="0" smtClean="0">
                <a:solidFill>
                  <a:srgbClr val="002060"/>
                </a:solidFill>
              </a:rPr>
              <a:t>e suis terrifié.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13" name="Image 12" descr="19775_gif-anime-etoile-2-gratuit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5" name="Image 14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8" name="Image 7" descr="nature-autres-000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0967E-6 C 0.00087 -0.0155 0.00156 -0.02197 0.00365 -0.03539 C 0.00399 -0.05251 0.00469 -0.06962 0.00469 -0.08674 C 0.00469 -0.09646 0.00417 -0.06754 0.00365 -0.05783 C 0.00278 -0.04464 -0.00365 -0.03261 -0.00365 -0.01943 C -0.00365 -0.01735 -0.00278 -0.02359 -0.00243 -0.02567 C -0.00139 -0.04117 0.00035 -0.05551 -0.00122 -0.07078 C 3.88889E-6 -0.00532 3.88889E-6 -0.02891 3.88889E-6 -3.40967E-6 Z " pathEditMode="relative" ptsTypes="ffffffff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mba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n’ose pas regarder, et le bruit continue, il faut être  courageux!</a:t>
            </a: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Allez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, ouvre les yeux!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Pensées 8"/>
          <p:cNvSpPr/>
          <p:nvPr/>
        </p:nvSpPr>
        <p:spPr>
          <a:xfrm flipH="1">
            <a:off x="4283968" y="4581128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Je n’ose pas, j’ai trop peur..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4" name="Image 13" descr="19775_gif-anime-etoile-2-gratuit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1" name="Image 10" descr="2605-emoticones-msn-dragon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8000" y="5662800"/>
            <a:ext cx="1080000" cy="1080000"/>
          </a:xfrm>
          <a:prstGeom prst="rect">
            <a:avLst/>
          </a:prstGeom>
        </p:spPr>
      </p:pic>
      <p:pic>
        <p:nvPicPr>
          <p:cNvPr id="12" name="Image 11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8" name="Image 7" descr="nature-autres-000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4293E-6 C 0.00799 -0.0037 0.01459 -0.00832 0.02171 -0.01457 C 0.02553 -0.01804 0.03178 -0.02058 0.03612 -0.02243 C 0.0441 -0.0259 0.05 -0.03678 0.05782 -0.04025 C 0.06129 -0.04187 0.06528 -0.04418 0.06858 -0.04649 C 0.07379 -0.05042 0.07744 -0.05528 0.08299 -0.05783 C 0.08646 -0.06477 0.09132 -0.06777 0.09636 -0.07217 C 0.09757 -0.07333 0.09879 -0.07425 0.1 -0.07541 C 0.10139 -0.0768 0.10469 -0.07865 0.10469 -0.07865 " pathEditMode="relative" ptsTypes="ffffffff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mba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endParaRPr lang="fr-FR" sz="1400" dirty="0" smtClean="0">
              <a:solidFill>
                <a:srgbClr val="002060"/>
              </a:solidFill>
              <a:latin typeface="+mj-lt"/>
            </a:endParaRPr>
          </a:p>
          <a:p>
            <a:pPr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Malheur, un arbre méchant avance vers lui, on dirait qu’il veut l’attraper!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fuit.</a:t>
            </a:r>
          </a:p>
          <a:p>
            <a:pPr>
              <a:buFontTx/>
              <a:buNone/>
            </a:pP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Pensées 8"/>
          <p:cNvSpPr/>
          <p:nvPr/>
        </p:nvSpPr>
        <p:spPr>
          <a:xfrm>
            <a:off x="7380312" y="4725144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Au secours !!!!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3" name="Image 12" descr="arbre0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936" y="1963161"/>
            <a:ext cx="2371764" cy="2355293"/>
          </a:xfrm>
          <a:prstGeom prst="rect">
            <a:avLst/>
          </a:prstGeom>
        </p:spPr>
      </p:pic>
      <p:pic>
        <p:nvPicPr>
          <p:cNvPr id="12" name="Image 11" descr="19775_gif-anime-etoile-2-gratuit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1" name="Image 10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5085304"/>
            <a:ext cx="1080000" cy="1080000"/>
          </a:xfrm>
          <a:prstGeom prst="rect">
            <a:avLst/>
          </a:prstGeom>
        </p:spPr>
      </p:pic>
      <p:pic>
        <p:nvPicPr>
          <p:cNvPr id="10" name="Image 9" descr="nature-autres-00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f_rire_diable_delay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65487E-7 C 0.00642 -0.01272 0.00989 -0.02822 0.0217 -0.03354 C 0.02847 -0.04696 0.03906 -0.03932 0.05173 -0.0384 C 0.06007 -0.03609 0.05625 -0.03747 0.0651 -0.03354 C 0.06632 -0.03308 0.06857 -0.03192 0.06857 -0.03192 C 0.07691 -0.02128 0.06771 -0.03169 0.07587 -0.02568 C 0.07847 -0.02383 0.08316 -0.0192 0.08316 -0.0192 C 0.08802 -0.00948 0.09132 -0.00046 0.09514 0.00972 C 0.09757 0.01619 0.10069 0.02198 0.10243 0.02892 C 0.10364 0.04233 0.10486 0.05598 0.10729 0.06917 C 0.10937 0.10224 0.10139 0.14388 0.13125 0.15429 C 0.13819 0.16054 0.14514 0.16192 0.15295 0.16539 C 0.16614 0.16493 0.17951 0.1647 0.19271 0.16378 C 0.20417 0.16285 0.21493 0.15568 0.22535 0.15105 C 0.22969 0.14712 0.23472 0.14365 0.23976 0.14134 C 0.24236 0.13625 0.25226 0.12769 0.2566 0.12376 C 0.26302 0.1108 0.25451 0.12653 0.26267 0.11566 C 0.26632 0.1108 0.26753 0.10224 0.26979 0.09646 C 0.2717 0.09137 0.27951 0.08513 0.27951 0.08513 C 0.27986 0.08351 0.27986 0.08166 0.28073 0.08027 C 0.2816 0.07888 0.28368 0.07888 0.28437 0.07726 C 0.28576 0.07449 0.28594 0.07078 0.2868 0.06755 C 0.28871 0.05968 0.29392 0.05089 0.29392 0.04187 " pathEditMode="relative" ptsTypes="ffffffffffffffffffffff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416" y="5373216"/>
            <a:ext cx="1080000" cy="1080000"/>
          </a:xfrm>
          <a:prstGeom prst="rect">
            <a:avLst/>
          </a:prstGeom>
        </p:spPr>
      </p:pic>
      <p:pic>
        <p:nvPicPr>
          <p:cNvPr id="12" name="Image 11" descr="arbre0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996143"/>
            <a:ext cx="1884710" cy="2089569"/>
          </a:xfrm>
          <a:prstGeom prst="rect">
            <a:avLst/>
          </a:prstGeom>
        </p:spPr>
      </p:pic>
      <p:sp>
        <p:nvSpPr>
          <p:cNvPr id="9" name="Pensées 8"/>
          <p:cNvSpPr/>
          <p:nvPr/>
        </p:nvSpPr>
        <p:spPr>
          <a:xfrm>
            <a:off x="1259632" y="4365104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J’ai  peur !</a:t>
            </a:r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13" name="Pensées 12"/>
          <p:cNvSpPr/>
          <p:nvPr/>
        </p:nvSpPr>
        <p:spPr>
          <a:xfrm flipH="1">
            <a:off x="1115616" y="0"/>
            <a:ext cx="1224000" cy="612648"/>
          </a:xfrm>
          <a:prstGeom prst="cloudCallou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Moi aussi, j’ai  peur !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5" name="Image 14" descr="19775_gif-anime-etoile-2-gratuit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62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endParaRPr lang="fr-FR" sz="1400" dirty="0" smtClean="0">
              <a:solidFill>
                <a:srgbClr val="002060"/>
              </a:solidFill>
              <a:latin typeface="+mj-lt"/>
            </a:endParaRPr>
          </a:p>
          <a:p>
            <a:pPr>
              <a:buFontTx/>
              <a:buNone/>
            </a:pP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court le plus vite qu’il peut, il s’essouffle et doit s’arrêter pour respirer. Mais, un autre arbre surgit. Celui-ci a si peur de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qu’il se sauve.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, affolé, court aussi mais dans l’autre sens.</a:t>
            </a:r>
          </a:p>
          <a:p>
            <a:pPr>
              <a:buFontTx/>
              <a:buNone/>
            </a:pP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4" name="Image 13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10" name="Image 9" descr="nature-autres-00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f_cri_peur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7.40741E-7 C 0.004 0.00185 0.00591 0.00556 0.00973 0.00787 C 0.01459 0.01065 0.02066 0.01227 0.02552 0.01435 C 0.03698 0.01944 0.04983 0.02037 0.06077 0.02755 C 0.06893 0.0331 0.07327 0.04884 0.08039 0.05486 C 0.08177 0.06018 0.08438 0.06551 0.08733 0.06944 C 0.08924 0.07847 0.09601 0.08773 0.10105 0.09421 C 0.10278 0.0963 0.10313 0.1 0.10486 0.10208 C 0.10556 0.10301 0.10625 0.1037 0.10695 0.10463 C 0.10799 0.10926 0.1092 0.11181 0.11181 0.11505 C 0.11407 0.125 0.12917 0.13449 0.13629 0.13727 C 0.14445 0.14491 0.15556 0.14468 0.16476 0.14907 C 0.17136 0.15208 0.1783 0.15417 0.18525 0.15556 C 0.2165 0.17037 0.27292 0.16389 0.30295 0.16481 C 0.31893 0.1662 0.3342 0.16458 0.35 0.16227 C 0.36389 0.15741 0.37795 0.1537 0.39219 0.15046 C 0.39688 0.14954 0.40139 0.14815 0.40591 0.14653 C 0.40851 0.1456 0.41372 0.14375 0.41372 0.14375 C 0.41962 0.13866 0.42865 0.13264 0.43525 0.1294 C 0.43993 0.12361 0.4474 0.12315 0.45295 0.11898 C 0.46355 0.11111 0.47518 0.09676 0.48334 0.08495 C 0.48455 0.08032 0.49028 0.07338 0.49028 0.07338 C 0.49167 0.0669 0.49497 0.06157 0.49809 0.05625 C 0.50174 0.04977 0.50365 0.04236 0.50886 0.03796 C 0.51268 0.03102 0.51858 0.02662 0.52361 0.02106 C 0.52813 0.01597 0.52275 0.0206 0.52743 0.01435 C 0.53212 0.0081 0.53837 0.00069 0.5441 -0.00394 C 0.54584 -0.00532 0.54809 -0.00532 0.55 -0.00648 C 0.55105 -0.00718 0.55174 -0.00903 0.55295 -0.00903 C 0.56077 -0.00972 0.56858 -0.00903 0.57639 -0.00903 " pathEditMode="relative" ptsTypes="fffffffffffffffffffffffffffff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16378E-6 C -0.02379 0.00047 -0.0474 0.0007 -0.07119 0.00162 C -0.07639 0.00185 -0.08074 0.0044 -0.0856 0.00648 C -0.08681 0.00694 -0.08924 0.0081 -0.08924 0.0081 C -0.09341 0.01365 -0.09931 0.01851 -0.10487 0.02105 C -0.10574 0.02267 -0.10626 0.02452 -0.1073 0.02568 C -0.10834 0.02684 -0.11008 0.02614 -0.11094 0.0273 C -0.11737 0.03586 -0.10608 0.02938 -0.1158 0.03378 C -0.11858 0.04488 -0.11459 0.0317 -0.12171 0.04349 C -0.12813 0.05413 -0.1165 0.04303 -0.12657 0.05136 C -0.12813 0.0576 -0.1316 0.06015 -0.13386 0.06593 C -0.13889 0.07935 -0.13056 0.06177 -0.13751 0.07565 C -0.14046 0.08906 -0.15574 0.09485 -0.16511 0.09808 C -0.1724 0.09762 -0.17952 0.09739 -0.18681 0.09647 C -0.19254 0.09577 -0.19601 0.09022 -0.20244 0.08999 C -0.23021 0.08906 -0.25782 0.08883 -0.2856 0.08837 C -0.29358 0.0849 -0.30174 0.08212 -0.30973 0.07865 C -0.32379 0.0849 -0.33959 0.0812 -0.35435 0.08513 C -0.3599 0.08467 -0.36563 0.08467 -0.37119 0.08351 C -0.37362 0.08305 -0.3783 0.08027 -0.3783 0.08027 C -0.38212 0.07541 -0.38247 0.07148 -0.38681 0.06755 C -0.38837 0.06107 -0.38924 0.0583 -0.3941 0.05622 C -0.39653 0.05136 -0.39688 0.04696 -0.39879 0.04187 C -0.40244 0.03146 -0.40712 0.02152 -0.41094 0.01134 C -0.41251 0.00718 -0.41355 0.0007 -0.4158 -0.003 C -0.41824 -0.00694 -0.4198 -0.00578 -0.42292 -0.00786 C -0.42778 -0.0111 -0.4323 -0.01526 -0.43751 -0.01758 C -0.44584 -0.02544 -0.46806 -0.03284 -0.4783 -0.03516 C -0.49636 -0.034 -0.49914 -0.03631 -0.51094 -0.03192 C -0.51598 -0.03007 -0.52032 -0.02637 -0.52535 -0.02405 C -0.52657 -0.02359 -0.529 -0.02243 -0.529 -0.02243 C -0.53577 -0.01341 -0.54653 -0.01179 -0.55556 -0.00786 C -0.56719 0.00301 -0.58942 0.00926 -0.60365 0.01134 C -0.62014 0.01088 -0.63664 0.01111 -0.65313 0.00972 C -0.66389 0.00879 -0.67153 -0.00347 -0.6783 -0.01272 C -0.68178 -0.01734 -0.68195 -0.02243 -0.6856 -0.02729 C -0.68733 -0.03354 -0.68994 -0.03793 -0.69289 -0.04325 C -0.69532 -0.0532 -0.69532 -0.05598 -0.70244 -0.06083 C -0.70556 -0.07309 -0.70105 -0.05852 -0.7073 -0.06893 C -0.71528 -0.08211 -0.7007 -0.065 -0.71094 -0.07864 C -0.71389 -0.08258 -0.71789 -0.08628 -0.72171 -0.08813 C -0.7257 -0.09345 -0.72709 -0.09461 -0.73264 -0.09461 " pathEditMode="relative" ptsTypes="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3924 0.07361 " pathEditMode="relative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64" y="4725144"/>
            <a:ext cx="1080000" cy="1080000"/>
          </a:xfrm>
          <a:prstGeom prst="rect">
            <a:avLst/>
          </a:prstGeom>
        </p:spPr>
      </p:pic>
      <p:pic>
        <p:nvPicPr>
          <p:cNvPr id="9" name="Picture 5" descr="arb_plante_01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1835691" y="5445224"/>
            <a:ext cx="1631331" cy="2160000"/>
          </a:xfrm>
          <a:noFill/>
          <a:ln/>
        </p:spPr>
      </p:pic>
      <p:sp>
        <p:nvSpPr>
          <p:cNvPr id="11" name="Pensées 10"/>
          <p:cNvSpPr/>
          <p:nvPr/>
        </p:nvSpPr>
        <p:spPr>
          <a:xfrm>
            <a:off x="1187624" y="4221088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C’est effrayant!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5" name="Image 14" descr="19775_gif-anime-etoile-2-gratuit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</a:pPr>
            <a:endParaRPr lang="fr-FR" sz="1400" dirty="0" smtClean="0">
              <a:solidFill>
                <a:srgbClr val="002060"/>
              </a:solidFill>
              <a:latin typeface="+mj-lt"/>
            </a:endParaRPr>
          </a:p>
          <a:p>
            <a:pPr>
              <a:buFontTx/>
              <a:buNone/>
            </a:pP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s’assoit un  peu sur un rocher. A ce moment, une plante carnivore sort de  terre. Ses dents se mettent à claquer, au secours!</a:t>
            </a:r>
          </a:p>
          <a:p>
            <a:pPr>
              <a:buFontTx/>
              <a:buNone/>
            </a:pP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Image 11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10" name="Image 9" descr="nature-autres-0000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quement-dents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00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47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None/>
            </a:pPr>
            <a:endParaRPr lang="fr-FR" sz="14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Quelle peur! Heureusement, la plante n’a pas pu le suivre.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entend un rire. Il voit un cactus fou: le cactus  est devenu zinzin à force de vivre dans une forêt hantée.</a:t>
            </a:r>
          </a:p>
          <a:p>
            <a:pPr>
              <a:buFontTx/>
              <a:buNone/>
            </a:pP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000" y="4725144"/>
            <a:ext cx="1080000" cy="1080000"/>
          </a:xfrm>
          <a:prstGeom prst="rect">
            <a:avLst/>
          </a:prstGeom>
        </p:spPr>
      </p:pic>
      <p:pic>
        <p:nvPicPr>
          <p:cNvPr id="11" name="Image 10" descr="19775_gif-anime-etoile-2-gratuit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2" name="Image 11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9" name="Image 8" descr="nature-autres-000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  <p:pic>
        <p:nvPicPr>
          <p:cNvPr id="13" name="Image 12" descr="200412011433360.cactus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933416"/>
            <a:ext cx="20574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1111E-6 C 0.00746 -0.00115 0.01405 -1.11111E-6 0.02152 -0.00115 C 0.02395 -0.00439 0.02569 -0.00879 0.02846 -0.0118 C 0.03176 -0.01551 0.0361 -0.01643 0.0401 -0.01828 C 0.04826 -0.01759 0.05694 -0.01967 0.06458 -0.01574 C 0.07013 -0.01296 0.07569 -0.00625 0.08124 -0.00393 C 0.08767 0.00186 0.09426 0.00741 0.1019 0.01042 C 0.10919 0.02107 0.12569 0.01852 0.13524 0.02223 C 0.14305 0.02153 0.15537 0.02061 0.16267 0.01436 C 0.16701 0.01065 0.17378 0.00625 0.17742 0.00139 C 0.18072 -0.00301 0.18437 -0.00717 0.18819 -0.01041 C 0.1901 -0.01759 0.19392 -0.02476 0.19704 -0.03125 C 0.1986 -0.04074 0.20468 -0.05879 0.20885 -0.06666 C 0.21041 -0.07546 0.21544 -0.08078 0.21753 -0.08889 C 0.21961 -0.09676 0.22395 -0.10509 0.22846 -0.11111 C 0.22985 -0.11736 0.23246 -0.12222 0.23715 -0.12407 C 0.24096 -0.12754 0.24131 -0.12939 0.246 -0.12939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1" y="-27384"/>
            <a:ext cx="9168001" cy="6876000"/>
          </a:xfrm>
          <a:prstGeom prst="rect">
            <a:avLst/>
          </a:prstGeom>
        </p:spPr>
      </p:pic>
      <p:pic>
        <p:nvPicPr>
          <p:cNvPr id="20" name="Image 19" descr="b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000"/>
            <a:ext cx="9168001" cy="6876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91780" y="188784"/>
            <a:ext cx="3960440" cy="129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Même les arbres sont fous. Ils tournent comme des toupies, ça donne le vertige à </a:t>
            </a:r>
            <a:r>
              <a:rPr lang="fr-FR" sz="1400" dirty="0" err="1" smtClean="0">
                <a:solidFill>
                  <a:srgbClr val="002060"/>
                </a:solidFill>
                <a:latin typeface="+mj-lt"/>
              </a:rPr>
              <a:t>Monstroui</a:t>
            </a:r>
            <a:r>
              <a:rPr lang="fr-FR" sz="1400" dirty="0" smtClean="0">
                <a:solidFill>
                  <a:srgbClr val="002060"/>
                </a:solidFill>
                <a:latin typeface="+mj-lt"/>
              </a:rPr>
              <a:t> qui ferme les yeux!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Image 7" descr="2605-emoticones-msn-drag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933056"/>
            <a:ext cx="1080000" cy="1080000"/>
          </a:xfrm>
          <a:prstGeom prst="rect">
            <a:avLst/>
          </a:prstGeom>
        </p:spPr>
      </p:pic>
      <p:sp>
        <p:nvSpPr>
          <p:cNvPr id="14" name="Pensées 13"/>
          <p:cNvSpPr/>
          <p:nvPr/>
        </p:nvSpPr>
        <p:spPr>
          <a:xfrm>
            <a:off x="3059968" y="3392416"/>
            <a:ext cx="1224000" cy="61264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Je ne peux pas les regarder.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5" name="Image 14" descr="19775_gif-anime-etoile-2-gratuit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82" y="-99392"/>
            <a:ext cx="720002" cy="775759"/>
          </a:xfrm>
          <a:prstGeom prst="rect">
            <a:avLst/>
          </a:prstGeom>
        </p:spPr>
      </p:pic>
      <p:pic>
        <p:nvPicPr>
          <p:cNvPr id="12" name="Image 11" descr="fleche_0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rcRect l="37184" b="17634"/>
          <a:stretch>
            <a:fillRect/>
          </a:stretch>
        </p:blipFill>
        <p:spPr>
          <a:xfrm>
            <a:off x="8316416" y="6057400"/>
            <a:ext cx="792088" cy="800600"/>
          </a:xfrm>
          <a:prstGeom prst="rect">
            <a:avLst/>
          </a:prstGeom>
        </p:spPr>
      </p:pic>
      <p:pic>
        <p:nvPicPr>
          <p:cNvPr id="10" name="Image 9" descr="nature-autres-000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445224"/>
            <a:ext cx="801292" cy="720000"/>
          </a:xfrm>
          <a:prstGeom prst="rect">
            <a:avLst/>
          </a:prstGeom>
        </p:spPr>
      </p:pic>
      <p:pic>
        <p:nvPicPr>
          <p:cNvPr id="13" name="Image 12" descr="200412011433360.cactus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933416"/>
            <a:ext cx="20574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mpv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1974</TotalTime>
  <Words>503</Words>
  <Application>Microsoft Office PowerPoint</Application>
  <PresentationFormat>Affichage à l'écran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Métro</vt:lpstr>
      <vt:lpstr>Promenade étrange  dans la forêt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Promenade insolite dans la montagne</dc:title>
  <dc:creator>Christine</dc:creator>
  <cp:lastModifiedBy>Brigitte</cp:lastModifiedBy>
  <cp:revision>141</cp:revision>
  <dcterms:created xsi:type="dcterms:W3CDTF">2010-06-04T15:58:42Z</dcterms:created>
  <dcterms:modified xsi:type="dcterms:W3CDTF">2011-01-14T21:42:04Z</dcterms:modified>
</cp:coreProperties>
</file>