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73" r:id="rId4"/>
    <p:sldId id="275" r:id="rId5"/>
    <p:sldId id="277" r:id="rId6"/>
    <p:sldId id="276" r:id="rId7"/>
    <p:sldId id="279" r:id="rId8"/>
    <p:sldId id="280" r:id="rId9"/>
    <p:sldId id="281" r:id="rId10"/>
    <p:sldId id="284" r:id="rId11"/>
    <p:sldId id="286" r:id="rId12"/>
    <p:sldId id="285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3366"/>
    <a:srgbClr val="FFFF99"/>
    <a:srgbClr val="0000AC"/>
    <a:srgbClr val="CCECFF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C73EA-1BB8-4FD5-9D55-F095A209E025}" type="datetimeFigureOut">
              <a:rPr lang="fr-FR" smtClean="0"/>
              <a:pPr/>
              <a:t>24/11/2011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E13C8-9E5C-48B5-9D43-D30C8D3D4A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E13C8-9E5C-48B5-9D43-D30C8D3D4AD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BA3C8-E9D7-4449-B9C2-07A0276174F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CB0D6-6F43-4A89-90F6-90029467286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3C6D0-9C9C-46C7-AAAA-CFF6E57BB9B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97C336-A7B7-4BD0-8BAE-9AEE44B8F20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5A752-DCFE-4D6E-8BF9-7F01866B1C1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74761-027F-4639-98AE-AC0BC37667E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60EED-2942-40BE-BD28-E5EC9AECF80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6150A-5236-43EB-BCBA-ABBA8D16DEB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25684-5ABE-4208-816A-CA682AEE364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16ABC-7C3E-46C5-B7BE-2ED59CB91A1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6E0D2-542D-4BA4-8D55-DD3316E3A6C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3E2B9-8921-41DB-8AD7-4FCC3C87056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1A69FE-B19E-49E7-BDA8-89BDC3F2BE6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EN%20COURS\cerf%20volant\sons\9705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0.jpe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EN%20COURS\cerf%20volant\sons\10608.mp3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7.gif"/><Relationship Id="rId4" Type="http://schemas.openxmlformats.org/officeDocument/2006/relationships/image" Target="../media/image9.gif"/><Relationship Id="rId9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EN%20COURS\cerf%20volant\sons\dauphins%20marchent%20sur%20la%20queue.mp3" TargetMode="External"/><Relationship Id="rId6" Type="http://schemas.openxmlformats.org/officeDocument/2006/relationships/image" Target="../media/image42.gif"/><Relationship Id="rId11" Type="http://schemas.openxmlformats.org/officeDocument/2006/relationships/image" Target="../media/image43.gif"/><Relationship Id="rId5" Type="http://schemas.openxmlformats.org/officeDocument/2006/relationships/image" Target="../media/image37.gif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jpeg"/><Relationship Id="rId7" Type="http://schemas.openxmlformats.org/officeDocument/2006/relationships/image" Target="../media/image4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EN%20COURS\cerf%20volant\sons\sf_bord_plage.mp3" TargetMode="Externa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7.gif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EN%20COURS\cerf%20volant\sons\oiseaux%20crique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EN%20COURS\cerf%20volant\sons\orage.mp3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6.gif"/><Relationship Id="rId5" Type="http://schemas.openxmlformats.org/officeDocument/2006/relationships/image" Target="../media/image4.jpeg"/><Relationship Id="rId10" Type="http://schemas.openxmlformats.org/officeDocument/2006/relationships/image" Target="../media/image14.gif"/><Relationship Id="rId4" Type="http://schemas.openxmlformats.org/officeDocument/2006/relationships/image" Target="../media/image9.gi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5.jpeg"/><Relationship Id="rId7" Type="http://schemas.openxmlformats.org/officeDocument/2006/relationships/image" Target="../media/image16.png"/><Relationship Id="rId12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EN%20COURS\cerf%20volant\sons\vagues%20fortes.MP3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1.jpeg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EN%20COURS\cerf%20volant\sons\sf_cri_surprise_femme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7.gif"/><Relationship Id="rId10" Type="http://schemas.openxmlformats.org/officeDocument/2006/relationships/image" Target="../media/image22.gif"/><Relationship Id="rId4" Type="http://schemas.openxmlformats.org/officeDocument/2006/relationships/image" Target="../media/image9.gif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jpe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EN%20COURS\cerf%20volant\sons\mer%20et%20vent.mp3" TargetMode="Externa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7.gif"/><Relationship Id="rId10" Type="http://schemas.openxmlformats.org/officeDocument/2006/relationships/image" Target="../media/image27.gif"/><Relationship Id="rId4" Type="http://schemas.openxmlformats.org/officeDocument/2006/relationships/image" Target="../media/image9.gif"/><Relationship Id="rId9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2.gif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12" Type="http://schemas.openxmlformats.org/officeDocument/2006/relationships/image" Target="../media/image18.gif"/><Relationship Id="rId2" Type="http://schemas.openxmlformats.org/officeDocument/2006/relationships/audio" Target="file:///I:\EN%20COURS\cerf%20volant\sons\castagnettes.mp3" TargetMode="External"/><Relationship Id="rId1" Type="http://schemas.openxmlformats.org/officeDocument/2006/relationships/audio" Target="file:///I:\EN%20COURS\cerf%20volant\sons\vent2.mp3" TargetMode="External"/><Relationship Id="rId6" Type="http://schemas.openxmlformats.org/officeDocument/2006/relationships/image" Target="../media/image28.gif"/><Relationship Id="rId11" Type="http://schemas.openxmlformats.org/officeDocument/2006/relationships/image" Target="../media/image31.png"/><Relationship Id="rId5" Type="http://schemas.openxmlformats.org/officeDocument/2006/relationships/image" Target="../media/image9.gif"/><Relationship Id="rId15" Type="http://schemas.openxmlformats.org/officeDocument/2006/relationships/image" Target="../media/image26.gif"/><Relationship Id="rId10" Type="http://schemas.openxmlformats.org/officeDocument/2006/relationships/image" Target="../media/image30.png"/><Relationship Id="rId4" Type="http://schemas.openxmlformats.org/officeDocument/2006/relationships/image" Target="../media/image17.jpeg"/><Relationship Id="rId9" Type="http://schemas.openxmlformats.org/officeDocument/2006/relationships/image" Target="../media/image7.gif"/><Relationship Id="rId1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gif"/><Relationship Id="rId3" Type="http://schemas.openxmlformats.org/officeDocument/2006/relationships/image" Target="../media/image17.jpeg"/><Relationship Id="rId7" Type="http://schemas.openxmlformats.org/officeDocument/2006/relationships/image" Target="../media/image7.gif"/><Relationship Id="rId12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EN%20COURS\cerf%20volant\sons\dauphins%20sous%20l'eau.MP3" TargetMode="External"/><Relationship Id="rId6" Type="http://schemas.openxmlformats.org/officeDocument/2006/relationships/image" Target="../media/image29.gif"/><Relationship Id="rId11" Type="http://schemas.openxmlformats.org/officeDocument/2006/relationships/image" Target="../media/image35.gif"/><Relationship Id="rId5" Type="http://schemas.openxmlformats.org/officeDocument/2006/relationships/image" Target="../media/image28.gif"/><Relationship Id="rId10" Type="http://schemas.openxmlformats.org/officeDocument/2006/relationships/image" Target="../media/image21.gif"/><Relationship Id="rId4" Type="http://schemas.openxmlformats.org/officeDocument/2006/relationships/image" Target="../media/image9.gif"/><Relationship Id="rId9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EN%20COURS\cerf%20volant\sons\mer%20et%20vent.mp3" TargetMode="External"/><Relationship Id="rId6" Type="http://schemas.openxmlformats.org/officeDocument/2006/relationships/image" Target="../media/image39.png"/><Relationship Id="rId11" Type="http://schemas.openxmlformats.org/officeDocument/2006/relationships/image" Target="../media/image36.gif"/><Relationship Id="rId5" Type="http://schemas.openxmlformats.org/officeDocument/2006/relationships/image" Target="../media/image7.gif"/><Relationship Id="rId10" Type="http://schemas.openxmlformats.org/officeDocument/2006/relationships/image" Target="../media/image37.gif"/><Relationship Id="rId4" Type="http://schemas.openxmlformats.org/officeDocument/2006/relationships/image" Target="../media/image38.gif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3" descr="Raz_de_Sein_Vie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-2400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39237" y="3927247"/>
            <a:ext cx="5405647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Le cerf-volant égaré</a:t>
            </a:r>
          </a:p>
          <a:p>
            <a:pPr algn="ctr"/>
            <a:endParaRPr lang="fr-FR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fr-FR" sz="1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Christine Barthélémy</a:t>
            </a:r>
            <a:endParaRPr lang="fr-FR" sz="11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fr-FR" sz="1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Mise en forme Brigitte </a:t>
            </a:r>
            <a:r>
              <a:rPr lang="fr-FR" sz="11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Korac</a:t>
            </a:r>
            <a:endParaRPr lang="fr-FR" sz="11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4428000" y="6453336"/>
            <a:ext cx="288000" cy="252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97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377864" y="5733256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un clic sur la tahitienne fait apparaître l’animation</a:t>
            </a:r>
            <a:endParaRPr lang="fr-F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lage-tahiti.JPG"/>
          <p:cNvPicPr>
            <a:picLocks noChangeAspect="1"/>
          </p:cNvPicPr>
          <p:nvPr/>
        </p:nvPicPr>
        <p:blipFill>
          <a:blip r:embed="rId3" cstate="print"/>
          <a:srcRect r="14442"/>
          <a:stretch>
            <a:fillRect/>
          </a:stretch>
        </p:blipFill>
        <p:spPr>
          <a:xfrm>
            <a:off x="0" y="-27384"/>
            <a:ext cx="9192126" cy="687600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476000" y="180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Les dauphins amènent le cerf-volant sur la  plage. Il va sécher sur le sable au soleil. La tempête est calmée.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-1790700" y="4581128"/>
            <a:ext cx="1790700" cy="1283965"/>
            <a:chOff x="1403648" y="4293096"/>
            <a:chExt cx="1790700" cy="1283965"/>
          </a:xfrm>
        </p:grpSpPr>
        <p:pic>
          <p:nvPicPr>
            <p:cNvPr id="7" name="Image 6" descr="0007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3648" y="4293096"/>
              <a:ext cx="1790700" cy="885825"/>
            </a:xfrm>
            <a:prstGeom prst="rect">
              <a:avLst/>
            </a:prstGeom>
          </p:spPr>
        </p:pic>
        <p:pic>
          <p:nvPicPr>
            <p:cNvPr id="8" name="Image 7" descr="dauphin015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7664" y="4653136"/>
              <a:ext cx="1543050" cy="923925"/>
            </a:xfrm>
            <a:prstGeom prst="rect">
              <a:avLst/>
            </a:prstGeom>
          </p:spPr>
        </p:pic>
      </p:grpSp>
      <p:pic>
        <p:nvPicPr>
          <p:cNvPr id="9" name="Image 8" descr="dauphin0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3060848" y="5769424"/>
            <a:ext cx="2361600" cy="1476000"/>
          </a:xfrm>
          <a:prstGeom prst="rect">
            <a:avLst/>
          </a:prstGeom>
        </p:spPr>
      </p:pic>
      <p:pic>
        <p:nvPicPr>
          <p:cNvPr id="11" name="Image 10" descr="imag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604448" y="6165304"/>
            <a:ext cx="358903" cy="540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162306" y="5085185"/>
            <a:ext cx="393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chemeClr val="accent2"/>
                </a:solidFill>
                <a:latin typeface="Comic Sans MS" pitchFamily="66" charset="0"/>
              </a:rPr>
              <a:t>Ouf, le petit cerf-volant est sauvé.</a:t>
            </a:r>
          </a:p>
          <a:p>
            <a:endParaRPr lang="fr-FR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5" name="106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Image 16" descr="plage-tahiti.JPG"/>
          <p:cNvPicPr>
            <a:picLocks noChangeAspect="1"/>
          </p:cNvPicPr>
          <p:nvPr/>
        </p:nvPicPr>
        <p:blipFill>
          <a:blip r:embed="rId3" cstate="print"/>
          <a:srcRect t="81684" r="39679"/>
          <a:stretch>
            <a:fillRect/>
          </a:stretch>
        </p:blipFill>
        <p:spPr>
          <a:xfrm>
            <a:off x="-36512" y="5589240"/>
            <a:ext cx="6480720" cy="125937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</p:pic>
      <p:pic>
        <p:nvPicPr>
          <p:cNvPr id="18" name="Image 17" descr="dauphin02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3789040"/>
            <a:ext cx="742950" cy="876300"/>
          </a:xfrm>
          <a:prstGeom prst="rect">
            <a:avLst/>
          </a:prstGeom>
        </p:spPr>
      </p:pic>
      <p:sp>
        <p:nvSpPr>
          <p:cNvPr id="10" name="Chevron 9">
            <a:hlinkClick r:id="" action="ppaction://hlinkshowjump?jump=nextslide"/>
          </p:cNvPr>
          <p:cNvSpPr/>
          <p:nvPr/>
        </p:nvSpPr>
        <p:spPr>
          <a:xfrm>
            <a:off x="4428000" y="6453336"/>
            <a:ext cx="288000" cy="252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5.18519E-6 C 0.03299 -0.0118 0.06598 -0.0236 0.08698 -0.02129 C 0.10799 -0.01897 0.10799 0.00765 0.12605 0.01459 C 0.1441 0.02154 0.17587 0.02246 0.19497 0.01992 C 0.21407 0.01737 0.21841 -0.00254 0.24098 -0.00138 C 0.26355 -0.00022 0.29757 0.01575 0.33004 0.02663 C 0.36251 0.03751 0.4106 0.06691 0.43612 0.0639 C 0.46164 0.06089 0.47223 0.03427 0.48299 0.00788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3.7037E-7 C 0.0356 -0.05439 0.07136 -0.10879 0.10313 -0.11458 C 0.13473 -0.12037 0.16476 -0.06111 0.19115 -0.03472 C 0.21719 -0.00833 0.23386 0.05325 0.2599 0.04399 C 0.28629 0.03473 0.31702 -0.028 0.34792 -0.09074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Raz_de_Sein_Vie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-60000" y="0"/>
            <a:ext cx="9264000" cy="69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 descr="dauphin0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491880" y="4005112"/>
            <a:ext cx="721482" cy="43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6000" y="180000"/>
            <a:ext cx="684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Le cerf-volant dit merci à ses amis dauphins 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qui repartent loin dans la mer. 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Ils viendront lui dire bonjour souvent!</a:t>
            </a:r>
            <a:endParaRPr lang="fr-FR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Image 8" descr="0007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5710" y="3357024"/>
            <a:ext cx="582194" cy="288000"/>
          </a:xfrm>
          <a:prstGeom prst="rect">
            <a:avLst/>
          </a:prstGeom>
        </p:spPr>
      </p:pic>
      <p:pic>
        <p:nvPicPr>
          <p:cNvPr id="13" name="Image 12" descr="voilier2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212976"/>
            <a:ext cx="728674" cy="720000"/>
          </a:xfrm>
          <a:prstGeom prst="rect">
            <a:avLst/>
          </a:prstGeom>
        </p:spPr>
      </p:pic>
      <p:pic>
        <p:nvPicPr>
          <p:cNvPr id="15" name="dauphins marchent sur la que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mage 5" descr="dauphin02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7712" y="4077168"/>
            <a:ext cx="1382400" cy="864000"/>
          </a:xfrm>
          <a:prstGeom prst="rect">
            <a:avLst/>
          </a:prstGeom>
        </p:spPr>
      </p:pic>
      <p:pic>
        <p:nvPicPr>
          <p:cNvPr id="16" name="Espace réservé du contenu 3" descr="Raz_de_Sein_Vieille.jpg"/>
          <p:cNvPicPr>
            <a:picLocks noChangeAspect="1"/>
          </p:cNvPicPr>
          <p:nvPr/>
        </p:nvPicPr>
        <p:blipFill>
          <a:blip r:embed="rId4" cstate="print"/>
          <a:srcRect t="60618"/>
          <a:stretch>
            <a:fillRect/>
          </a:stretch>
        </p:blipFill>
        <p:spPr bwMode="auto">
          <a:xfrm flipH="1">
            <a:off x="-36512" y="4221088"/>
            <a:ext cx="92640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 descr="imag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8604448" y="6165304"/>
            <a:ext cx="358903" cy="540000"/>
          </a:xfrm>
          <a:prstGeom prst="rect">
            <a:avLst/>
          </a:prstGeom>
        </p:spPr>
      </p:pic>
      <p:pic>
        <p:nvPicPr>
          <p:cNvPr id="14" name="Image 13" descr="voilier3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11960" y="5733256"/>
            <a:ext cx="1323975" cy="1028700"/>
          </a:xfrm>
          <a:prstGeom prst="rect">
            <a:avLst/>
          </a:prstGeom>
        </p:spPr>
      </p:pic>
      <p:sp>
        <p:nvSpPr>
          <p:cNvPr id="12" name="Chevron 11">
            <a:hlinkClick r:id="" action="ppaction://hlinkshowjump?jump=nextslide"/>
          </p:cNvPr>
          <p:cNvSpPr/>
          <p:nvPr/>
        </p:nvSpPr>
        <p:spPr>
          <a:xfrm>
            <a:off x="4428000" y="6453336"/>
            <a:ext cx="288000" cy="252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C -0.04392 0.00857 -0.08767 0.01736 -0.11962 0.01574 C -0.15156 0.01412 -0.16424 -0.01551 -0.19219 -0.01041 C -0.22014 -0.00532 -0.25764 0.04352 -0.28733 0.04584 C -0.31701 0.04815 -0.35503 0.01181 -0.37066 0.00394 C -0.38628 -0.00393 -0.38385 -0.00277 -0.38142 -0.00139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-0.0151 -0.02894 -0.03003 -0.05764 -0.05781 -0.05602 C -0.08559 -0.0544 -0.12396 0.00579 -0.16666 0.00926 C -0.20937 0.01273 -0.27795 -0.02732 -0.31371 -0.03519 C -0.34948 -0.04306 -0.34948 -0.0375 -0.38125 -0.03773 C -0.41302 -0.03796 -0.45903 -0.03727 -0.50486 -0.03658 " pathEditMode="relative" ptsTypes="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-0.01701 -0.00208 -0.03403 -0.00417 -0.05 -0.01181 C -0.06597 -0.01945 -0.07135 -0.04421 -0.09618 -0.04583 C -0.12101 -0.04746 -0.15625 -0.01389 -0.19913 -0.02107 C -0.24201 -0.02824 -0.30781 -0.09051 -0.35399 -0.08889 C -0.40017 -0.08727 -0.42951 -0.00347 -0.47656 -0.01065 C -0.52344 -0.01783 -0.57986 -0.075 -0.63628 -0.13218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lage-tahiti.JPG"/>
          <p:cNvPicPr>
            <a:picLocks noChangeAspect="1"/>
          </p:cNvPicPr>
          <p:nvPr/>
        </p:nvPicPr>
        <p:blipFill>
          <a:blip r:embed="rId3" cstate="print"/>
          <a:srcRect r="1444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6000" y="180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Le petit cerf-volant aime bien cette plage. Il profite d’un brin de vent pour s’accrocher au palmier.</a:t>
            </a:r>
            <a:endParaRPr lang="fr-F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5301208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chemeClr val="accent6"/>
                </a:solidFill>
                <a:latin typeface="Comic Sans MS" pitchFamily="66" charset="0"/>
              </a:rPr>
              <a:t>Il décide de rester habiter là mais il fait attention de bien se tenir à son arbre pour ne plus s’envoler.</a:t>
            </a:r>
            <a:endParaRPr lang="fr-FR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1" name="Chevron 10">
            <a:hlinkClick r:id="" action="ppaction://hlinkshowjump?jump=endshow"/>
          </p:cNvPr>
          <p:cNvSpPr/>
          <p:nvPr/>
        </p:nvSpPr>
        <p:spPr>
          <a:xfrm>
            <a:off x="4428000" y="6453336"/>
            <a:ext cx="288000" cy="252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 descr="imag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604448" y="6165304"/>
            <a:ext cx="358903" cy="540000"/>
          </a:xfrm>
          <a:prstGeom prst="rect">
            <a:avLst/>
          </a:prstGeom>
        </p:spPr>
      </p:pic>
      <p:pic>
        <p:nvPicPr>
          <p:cNvPr id="13" name="Image 12" descr="plage2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725144"/>
            <a:ext cx="1076325" cy="552450"/>
          </a:xfrm>
          <a:prstGeom prst="rect">
            <a:avLst/>
          </a:prstGeom>
        </p:spPr>
      </p:pic>
      <p:pic>
        <p:nvPicPr>
          <p:cNvPr id="14" name="Image 13" descr="plage1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437112"/>
            <a:ext cx="1162050" cy="733425"/>
          </a:xfrm>
          <a:prstGeom prst="rect">
            <a:avLst/>
          </a:prstGeom>
        </p:spPr>
      </p:pic>
      <p:pic>
        <p:nvPicPr>
          <p:cNvPr id="16" name="Image 15" descr="Gifs%20Anim%E9s%20Mer%20%289%2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4869160"/>
            <a:ext cx="409094" cy="180000"/>
          </a:xfrm>
          <a:prstGeom prst="rect">
            <a:avLst/>
          </a:prstGeom>
        </p:spPr>
      </p:pic>
      <p:pic>
        <p:nvPicPr>
          <p:cNvPr id="15" name="sf_bord_plag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Image 6" descr="0007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5733256"/>
            <a:ext cx="1790700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2.59259E-6 C -0.04132 -0.01481 -0.08264 -0.02963 -0.11563 -0.06134 C -0.14862 -0.09306 -0.19376 -0.15393 -0.19792 -0.19074 C -0.20209 -0.22755 -0.14948 -0.24792 -0.14115 -0.28241 C -0.13282 -0.3169 -0.11997 -0.35718 -0.14792 -0.39745 C -0.17587 -0.43773 -0.30278 -0.46551 -0.30886 -0.52407 C -0.31494 -0.58264 -0.18785 -0.68704 -0.18421 -0.74907 C -0.18056 -0.81111 -0.24497 -0.89329 -0.28716 -0.89676 C -0.32935 -0.90023 -0.41632 -0.82569 -0.43716 -0.76991 C -0.45799 -0.71412 -0.4349 -0.63819 -0.41181 -0.56204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9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9000"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3" descr="Raz_de_Sein_Vie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-2400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divers_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88640" y="3465064"/>
            <a:ext cx="666668" cy="540000"/>
          </a:xfrm>
          <a:prstGeom prst="rect">
            <a:avLst/>
          </a:prstGeom>
        </p:spPr>
      </p:pic>
      <p:pic>
        <p:nvPicPr>
          <p:cNvPr id="7" name="Image 6" descr="Solei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7" t="2373" r="2373" b="2373"/>
          <a:stretch>
            <a:fillRect/>
          </a:stretch>
        </p:blipFill>
        <p:spPr>
          <a:xfrm>
            <a:off x="179512" y="0"/>
            <a:ext cx="1067143" cy="1080000"/>
          </a:xfrm>
          <a:prstGeom prst="rect">
            <a:avLst/>
          </a:prstGeom>
        </p:spPr>
      </p:pic>
      <p:pic>
        <p:nvPicPr>
          <p:cNvPr id="8" name="Image 7" descr="divers_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588224" y="1124744"/>
            <a:ext cx="523875" cy="685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75656" y="180000"/>
            <a:ext cx="6192688" cy="92333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Le petit cerf-volant jaune est très heureux. Il se promène dans un beau ciel tout bleu et admire la mer vue d’en haut.</a:t>
            </a:r>
            <a:endParaRPr lang="fr-FR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" name="Image 10" descr="voilier1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260648" y="4725144"/>
            <a:ext cx="1430181" cy="828000"/>
          </a:xfrm>
          <a:prstGeom prst="rect">
            <a:avLst/>
          </a:prstGeom>
        </p:spPr>
      </p:pic>
      <p:sp>
        <p:nvSpPr>
          <p:cNvPr id="18" name="Chevron 17">
            <a:hlinkClick r:id="" action="ppaction://hlinkshowjump?jump=nextslide"/>
          </p:cNvPr>
          <p:cNvSpPr/>
          <p:nvPr/>
        </p:nvSpPr>
        <p:spPr>
          <a:xfrm>
            <a:off x="4428000" y="6453336"/>
            <a:ext cx="288000" cy="252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0" name="Image 19" descr="imag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8604448" y="6165304"/>
            <a:ext cx="358903" cy="540000"/>
          </a:xfrm>
          <a:prstGeom prst="rect">
            <a:avLst/>
          </a:prstGeom>
        </p:spPr>
      </p:pic>
      <p:pic>
        <p:nvPicPr>
          <p:cNvPr id="15" name="oiseaux criq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Image 4" descr="0007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249723">
            <a:off x="7680611" y="804820"/>
            <a:ext cx="1790700" cy="885825"/>
          </a:xfrm>
          <a:prstGeom prst="rect">
            <a:avLst/>
          </a:prstGeom>
        </p:spPr>
      </p:pic>
      <p:pic>
        <p:nvPicPr>
          <p:cNvPr id="14" name="Image 13" descr="voilier2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32400" y="2780928"/>
            <a:ext cx="540000" cy="533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6.2963E-6 C -0.00886 0.07316 -0.01771 0.14654 -0.05105 0.1933 C -0.08438 0.24005 -0.15504 0.29052 -0.20001 0.28126 C -0.24497 0.272 -0.26494 0.12755 -0.32101 0.13728 C -0.37709 0.147 -0.47657 0.30417 -0.53698 0.34005 C -0.5974 0.37593 -0.63473 0.36089 -0.68403 0.35325 C -0.73334 0.34561 -0.78316 0.32015 -0.83299 0.29468 " pathEditMode="relative" ptsTypes="aaaaa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55556E-6 L 0.26771 5.55556E-6 " pathEditMode="relative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-0.00208 C 0.10017 0.01736 0.14687 0.03704 0.18976 0.03704 C 0.23264 0.03704 0.26753 -3.7037E-7 0.31128 -0.00208 C 0.35503 -0.00417 0.39948 0.03287 0.45243 0.02407 C 0.50538 0.01528 0.58194 -0.05255 0.62899 -0.05556 C 0.67604 -0.05856 0.70538 -0.02477 0.73472 0.00579 C 0.76441 0.03634 0.77639 0.11875 0.80642 0.12732 C 0.83646 0.13588 0.88542 0.075 0.91528 0.05671 C 0.94514 0.03843 0.93246 0.01944 0.98576 0.01759 C 1.03906 0.01574 1.19167 0.03819 1.23489 0.04491 C 1.27812 0.05162 1.24392 0.05602 1.24566 0.0581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u contenu 3" descr="Raz_de_Sein_Vie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-2400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0007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249723">
            <a:off x="119771" y="2791091"/>
            <a:ext cx="1790700" cy="8858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75656" y="180000"/>
            <a:ext cx="6192688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Mais un affreux nuage  approche; il amène la pluie et le vent. Le cerf-volant déteste le  mauvais temps.</a:t>
            </a:r>
            <a:endParaRPr lang="fr-FR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1" name="Image 20" descr="Solei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7" t="2373" r="2373" b="2373"/>
          <a:stretch>
            <a:fillRect/>
          </a:stretch>
        </p:blipFill>
        <p:spPr>
          <a:xfrm>
            <a:off x="179512" y="0"/>
            <a:ext cx="1067143" cy="1080000"/>
          </a:xfrm>
          <a:prstGeom prst="rect">
            <a:avLst/>
          </a:prstGeom>
        </p:spPr>
      </p:pic>
      <p:sp>
        <p:nvSpPr>
          <p:cNvPr id="22" name="Chevron 21">
            <a:hlinkClick r:id="" action="ppaction://hlinkshowjump?jump=nextslide"/>
          </p:cNvPr>
          <p:cNvSpPr/>
          <p:nvPr/>
        </p:nvSpPr>
        <p:spPr>
          <a:xfrm>
            <a:off x="4428000" y="6453336"/>
            <a:ext cx="288000" cy="252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3" name="Image 22" descr="imag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604448" y="6165304"/>
            <a:ext cx="358903" cy="540000"/>
          </a:xfrm>
          <a:prstGeom prst="rect">
            <a:avLst/>
          </a:prstGeom>
        </p:spPr>
      </p:pic>
      <p:pic>
        <p:nvPicPr>
          <p:cNvPr id="16" name="orag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9313861" y="332656"/>
            <a:ext cx="6563395" cy="2880160"/>
            <a:chOff x="9313861" y="332656"/>
            <a:chExt cx="6563395" cy="2880160"/>
          </a:xfrm>
        </p:grpSpPr>
        <p:pic>
          <p:nvPicPr>
            <p:cNvPr id="28" name="Image 27" descr="nuages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48306" y="332656"/>
              <a:ext cx="3028950" cy="1504950"/>
            </a:xfrm>
            <a:prstGeom prst="rect">
              <a:avLst/>
            </a:prstGeom>
          </p:spPr>
        </p:pic>
        <p:pic>
          <p:nvPicPr>
            <p:cNvPr id="29" name="Image 28" descr="nuage-pluie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57047" y="1628800"/>
              <a:ext cx="1878261" cy="1440000"/>
            </a:xfrm>
            <a:prstGeom prst="rect">
              <a:avLst/>
            </a:prstGeom>
          </p:spPr>
        </p:pic>
        <p:pic>
          <p:nvPicPr>
            <p:cNvPr id="30" name="Image 29" descr="nuage-pluie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16258" y="1772816"/>
              <a:ext cx="1878261" cy="1440000"/>
            </a:xfrm>
            <a:prstGeom prst="rect">
              <a:avLst/>
            </a:prstGeom>
          </p:spPr>
        </p:pic>
        <p:pic>
          <p:nvPicPr>
            <p:cNvPr id="31" name="Image 30" descr="nuage-pluie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3861" y="980728"/>
              <a:ext cx="1878261" cy="1440000"/>
            </a:xfrm>
            <a:prstGeom prst="rect">
              <a:avLst/>
            </a:prstGeom>
          </p:spPr>
        </p:pic>
      </p:grpSp>
      <p:pic>
        <p:nvPicPr>
          <p:cNvPr id="8" name="Picture 5" descr="Gif Anime - Orage - Gifs Animes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20472" y="981208"/>
            <a:ext cx="3516274" cy="4320000"/>
          </a:xfrm>
          <a:prstGeom prst="rect">
            <a:avLst/>
          </a:prstGeom>
          <a:noFill/>
        </p:spPr>
      </p:pic>
      <p:pic>
        <p:nvPicPr>
          <p:cNvPr id="17" name="Image 16" descr="voilier1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31640" y="4797152"/>
            <a:ext cx="1430181" cy="828000"/>
          </a:xfrm>
          <a:prstGeom prst="rect">
            <a:avLst/>
          </a:prstGeom>
        </p:spPr>
      </p:pic>
      <p:pic>
        <p:nvPicPr>
          <p:cNvPr id="18" name="Image 17" descr="voilier22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32400" y="2780928"/>
            <a:ext cx="540000" cy="533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58 -2.22222E-6 L -1.0125 -2.222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301 L -0.25 -0.0030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3 -0.02533  0.007 -0.04933  0.015 -0.04933  C 0.024 -0.04933  0.027 -0.02533  0.03 0  C 0.034 0.028  0.037 0.056  0.047 0.056  C 0.056 0.056  0.059 0.028  0.063 0  C 0.065 -0.02533  0.069 -0.04933  0.078 -0.04933  C 0.086 -0.04933  0.09 -0.02533  0.093 0  C 0.096 0.028  0.1 0.056  0.109 0.056  C 0.118 0.056  0.125 0  0.125 0  C 0.128 -0.02533  0.131 -0.04933  0.14 -0.04933  C 0.149 -0.04933  0.152 -0.02533  0.155 0  C 0.159 0.028  0.162 0.056  0.172 0.056  C 0.181 0.056  0.184 0.028  0.187 0  C 0.191 -0.02533  0.194 -0.04933  0.203 -0.04933  C 0.211 -0.04933  0.215 -0.02533  0.218 0  C 0.221 0.028  0.225 0.056  0.234 0.056  C 0.243 0.056  0.246 0.028 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3 -4.81481E-6 L -0.79861 -4.81481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75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02698011100x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180000" cy="6885000"/>
          </a:xfrm>
        </p:spPr>
      </p:pic>
      <p:pic>
        <p:nvPicPr>
          <p:cNvPr id="12" name="Espace réservé du contenu 3" descr="Raz_de_Sein_Vie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-36512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0007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249723">
            <a:off x="47763" y="2821044"/>
            <a:ext cx="1790700" cy="885825"/>
          </a:xfrm>
          <a:prstGeom prst="rect">
            <a:avLst/>
          </a:prstGeom>
        </p:spPr>
      </p:pic>
      <p:sp>
        <p:nvSpPr>
          <p:cNvPr id="22" name="Chevron 21">
            <a:hlinkClick r:id="" action="ppaction://hlinkshowjump?jump=nextslide"/>
          </p:cNvPr>
          <p:cNvSpPr/>
          <p:nvPr/>
        </p:nvSpPr>
        <p:spPr>
          <a:xfrm>
            <a:off x="4428000" y="6453336"/>
            <a:ext cx="288000" cy="252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3" name="Image 22" descr="imag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604448" y="6165304"/>
            <a:ext cx="358903" cy="540000"/>
          </a:xfrm>
          <a:prstGeom prst="rect">
            <a:avLst/>
          </a:prstGeom>
        </p:spPr>
      </p:pic>
      <p:pic>
        <p:nvPicPr>
          <p:cNvPr id="14" name="vagues fort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75656" y="180000"/>
            <a:ext cx="619268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Les grosses gouttes de pluie mouillent le cerf-volant.</a:t>
            </a:r>
          </a:p>
          <a:p>
            <a:pPr>
              <a:buFontTx/>
              <a:buNone/>
            </a:pP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omme il est trempé, il  tombe à l’eau, il a peur.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La mer se fâche, ses vagues montent.</a:t>
            </a:r>
            <a:endParaRPr lang="fr-FR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2041053" y="332816"/>
            <a:ext cx="6563395" cy="2880160"/>
            <a:chOff x="9313861" y="332656"/>
            <a:chExt cx="6563395" cy="2880160"/>
          </a:xfrm>
        </p:grpSpPr>
        <p:pic>
          <p:nvPicPr>
            <p:cNvPr id="34" name="Image 33" descr="nuages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48306" y="332656"/>
              <a:ext cx="3028950" cy="1504950"/>
            </a:xfrm>
            <a:prstGeom prst="rect">
              <a:avLst/>
            </a:prstGeom>
          </p:spPr>
        </p:pic>
        <p:pic>
          <p:nvPicPr>
            <p:cNvPr id="35" name="Image 34" descr="nuage-pluie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57047" y="1628800"/>
              <a:ext cx="1878261" cy="1440000"/>
            </a:xfrm>
            <a:prstGeom prst="rect">
              <a:avLst/>
            </a:prstGeom>
          </p:spPr>
        </p:pic>
        <p:pic>
          <p:nvPicPr>
            <p:cNvPr id="36" name="Image 35" descr="nuage-pluie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16258" y="1772816"/>
              <a:ext cx="1878261" cy="1440000"/>
            </a:xfrm>
            <a:prstGeom prst="rect">
              <a:avLst/>
            </a:prstGeom>
          </p:spPr>
        </p:pic>
        <p:pic>
          <p:nvPicPr>
            <p:cNvPr id="37" name="Image 36" descr="nuage-pluie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3861" y="980728"/>
              <a:ext cx="1878261" cy="1440000"/>
            </a:xfrm>
            <a:prstGeom prst="rect">
              <a:avLst/>
            </a:prstGeom>
          </p:spPr>
        </p:pic>
      </p:grpSp>
      <p:pic>
        <p:nvPicPr>
          <p:cNvPr id="8" name="Picture 5" descr="Gif Anime - Orage - Gifs Animes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68410" y="982800"/>
            <a:ext cx="3516274" cy="4320000"/>
          </a:xfrm>
          <a:prstGeom prst="rect">
            <a:avLst/>
          </a:prstGeom>
          <a:noFill/>
        </p:spPr>
      </p:pic>
      <p:pic>
        <p:nvPicPr>
          <p:cNvPr id="16" name="Image 15" descr="voilier2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92080" y="2708920"/>
            <a:ext cx="540000" cy="533573"/>
          </a:xfrm>
          <a:prstGeom prst="rect">
            <a:avLst/>
          </a:prstGeom>
        </p:spPr>
      </p:pic>
      <p:pic>
        <p:nvPicPr>
          <p:cNvPr id="17" name="Image 16" descr="voilier17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3867" y="4797152"/>
            <a:ext cx="1430181" cy="8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C 0.05087 -0.01667 0.10191 -0.0331 0.12448 -0.06273 C 0.14705 -0.09236 0.13368 -0.14676 0.13524 -0.17778 C 0.1368 -0.2088 0.13368 -0.23681 0.1342 -0.24838 " pathEditMode="relative" ptsTypes="a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1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C 0.04966 0.01482 0.09948 0.02963 0.11667 0.06528 C 0.13386 0.10093 0.08039 0.18033 0.10295 0.21435 C 0.12552 0.24838 0.20365 0.24746 0.25209 0.26922 C 0.30052 0.29097 0.37101 0.32847 0.39323 0.34514 C 0.41545 0.36181 0.40035 0.36574 0.38542 0.36991 " pathEditMode="relative" ptsTypes="a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2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ous-la-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5"/>
            <a:ext cx="9179127" cy="6876000"/>
          </a:xfrm>
          <a:prstGeom prst="rect">
            <a:avLst/>
          </a:prstGeom>
        </p:spPr>
      </p:pic>
      <p:pic>
        <p:nvPicPr>
          <p:cNvPr id="5" name="Image 4" descr="0007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18107">
            <a:off x="-440875" y="269672"/>
            <a:ext cx="1790700" cy="88582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6000" y="180000"/>
            <a:ext cx="453616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Le cerf-volant coule au fond de la mer. Il crie « au secours! 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8" name="Chevron 7">
            <a:hlinkClick r:id="" action="ppaction://hlinkshowjump?jump=nextslide"/>
          </p:cNvPr>
          <p:cNvSpPr/>
          <p:nvPr/>
        </p:nvSpPr>
        <p:spPr>
          <a:xfrm>
            <a:off x="4428000" y="6453336"/>
            <a:ext cx="288000" cy="252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 descr="imag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04448" y="6165304"/>
            <a:ext cx="358903" cy="540000"/>
          </a:xfrm>
          <a:prstGeom prst="rect">
            <a:avLst/>
          </a:prstGeom>
        </p:spPr>
      </p:pic>
      <p:pic>
        <p:nvPicPr>
          <p:cNvPr id="11" name="Image 10" descr="Gifs%20Anim%E9s%20Mer%20%2822%2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6419850"/>
            <a:ext cx="942975" cy="438150"/>
          </a:xfrm>
          <a:prstGeom prst="rect">
            <a:avLst/>
          </a:prstGeom>
        </p:spPr>
      </p:pic>
      <p:pic>
        <p:nvPicPr>
          <p:cNvPr id="9" name="sf_cri_surprise_fem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Image 11" descr="poissons04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76672"/>
            <a:ext cx="2105025" cy="1066800"/>
          </a:xfrm>
          <a:prstGeom prst="rect">
            <a:avLst/>
          </a:prstGeom>
        </p:spPr>
      </p:pic>
      <p:pic>
        <p:nvPicPr>
          <p:cNvPr id="14" name="Image 13" descr="poissons02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2348880"/>
            <a:ext cx="952500" cy="714375"/>
          </a:xfrm>
          <a:prstGeom prst="rect">
            <a:avLst/>
          </a:prstGeom>
        </p:spPr>
      </p:pic>
      <p:pic>
        <p:nvPicPr>
          <p:cNvPr id="15" name="Image 14" descr="poissons037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29036" y="2833687"/>
            <a:ext cx="5067300" cy="1190625"/>
          </a:xfrm>
          <a:prstGeom prst="rect">
            <a:avLst/>
          </a:prstGeom>
        </p:spPr>
      </p:pic>
      <p:pic>
        <p:nvPicPr>
          <p:cNvPr id="16" name="Image 15" descr="Gifs%20Anim%E9s%20Mer%20%2822%2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6638925"/>
            <a:ext cx="94297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6 C 0.00261 0.02314 0.00608 0.04884 0.01667 0.06805 C 0.01997 0.08055 0.02709 0.08865 0.03438 0.09675 C 0.03889 0.10184 0.04271 0.10763 0.04809 0.1111 C 0.05556 0.12106 0.07309 0.13333 0.08334 0.13726 C 0.08924 0.14444 0.09931 0.14837 0.10695 0.15046 C 0.12518 0.16272 0.14584 0.16342 0.1658 0.16596 C 0.17032 0.16735 0.17309 0.16921 0.17743 0.17129 C 0.18125 0.17314 0.18542 0.17337 0.18924 0.17522 C 0.19358 0.17731 0.19653 0.18032 0.20104 0.18171 C 0.2066 0.18518 0.21164 0.19027 0.21771 0.19212 C 0.22448 0.19698 0.23039 0.20346 0.23733 0.20786 C 0.24184 0.21388 0.24688 0.2199 0.25209 0.22499 C 0.25348 0.23078 0.25504 0.2361 0.25591 0.24189 C 0.25539 0.25022 0.25521 0.26249 0.25209 0.27059 C 0.24966 0.27708 0.24427 0.28171 0.24028 0.28634 C 0.22917 0.29884 0.21077 0.30856 0.20209 0.3243 C 0.19723 0.33309 0.19167 0.34143 0.18733 0.35046 C 0.18455 0.35624 0.18594 0.35624 0.18334 0.36342 C 0.17726 0.38009 0.17552 0.39814 0.1717 0.41573 C 0.16997 0.43587 0.16806 0.45578 0.16667 0.47592 C 0.16736 0.49884 0.16598 0.52384 0.17361 0.54513 C 0.17587 0.55879 0.18716 0.57708 0.19618 0.58425 C 0.19792 0.58564 0.20018 0.58587 0.20209 0.58703 C 0.20868 0.59096 0.21511 0.5949 0.2217 0.59884 C 0.23039 0.60393 0.23785 0.60971 0.24705 0.61319 C 0.25122 0.61689 0.25591 0.61921 0.26077 0.62106 C 0.26945 0.62777 0.28056 0.62939 0.29028 0.63263 C 0.32066 0.64259 0.3533 0.64328 0.38438 0.64444 C 0.39688 0.6449 0.4092 0.64536 0.4217 0.64583 C 0.43976 0.65231 0.45695 0.66504 0.47552 0.66944 C 0.48403 0.67476 0.49323 0.67962 0.50209 0.68379 C 0.50677 0.68865 0.5125 0.69282 0.51667 0.69814 C 0.52101 0.70393 0.52431 0.71064 0.52952 0.71504 C 0.53941 0.73564 0.55521 0.74999 0.56875 0.76596 C 0.57639 0.77499 0.58316 0.78518 0.59115 0.79351 C 0.59271 0.79513 0.59358 0.79745 0.59514 0.79884 C 0.59723 0.80069 0.6 0.80092 0.60209 0.80277 C 0.61077 0.80971 0.61875 0.81643 0.62848 0.82106 C 0.62952 0.82152 0.63507 0.82731 0.63542 0.82754 C 0.64063 0.83194 0.65087 0.83541 0.65695 0.83541 " pathEditMode="relative" ptsTypes="ffffffffffffffffffffffffffffffffffffffff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ous-la-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5"/>
            <a:ext cx="9179127" cy="6876000"/>
          </a:xfrm>
          <a:prstGeom prst="rect">
            <a:avLst/>
          </a:prstGeom>
        </p:spPr>
      </p:pic>
      <p:pic>
        <p:nvPicPr>
          <p:cNvPr id="5" name="Image 4" descr="0007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18107">
            <a:off x="5823821" y="5846519"/>
            <a:ext cx="1790700" cy="88582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6000" y="180000"/>
            <a:ext cx="4824192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Le cerf-volant voit une pieuvre qui bouge ses tentacules pour l’attraper.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Le cerf-volant a peur!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cs typeface="+mn-cs"/>
              </a:rPr>
              <a:t>.</a:t>
            </a:r>
          </a:p>
        </p:txBody>
      </p:sp>
      <p:pic>
        <p:nvPicPr>
          <p:cNvPr id="10" name="Image 9" descr="imag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04448" y="6165304"/>
            <a:ext cx="358903" cy="540000"/>
          </a:xfrm>
          <a:prstGeom prst="rect">
            <a:avLst/>
          </a:prstGeom>
        </p:spPr>
      </p:pic>
      <p:pic>
        <p:nvPicPr>
          <p:cNvPr id="11" name="Image 10" descr="hippocampe_00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77072"/>
            <a:ext cx="476250" cy="809625"/>
          </a:xfrm>
          <a:prstGeom prst="rect">
            <a:avLst/>
          </a:prstGeom>
        </p:spPr>
      </p:pic>
      <p:pic>
        <p:nvPicPr>
          <p:cNvPr id="12" name="Image 11" descr="meduse_00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1490489"/>
            <a:ext cx="952500" cy="714375"/>
          </a:xfrm>
          <a:prstGeom prst="rect">
            <a:avLst/>
          </a:prstGeom>
        </p:spPr>
      </p:pic>
      <p:pic>
        <p:nvPicPr>
          <p:cNvPr id="13" name="mer et ve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Image 13" descr="poissons02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292080" y="5301208"/>
            <a:ext cx="923925" cy="771525"/>
          </a:xfrm>
          <a:prstGeom prst="rect">
            <a:avLst/>
          </a:prstGeom>
        </p:spPr>
      </p:pic>
      <p:pic>
        <p:nvPicPr>
          <p:cNvPr id="15" name="Image 14" descr="poissons-gif-04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2276475"/>
            <a:ext cx="1152525" cy="1152525"/>
          </a:xfrm>
          <a:prstGeom prst="rect">
            <a:avLst/>
          </a:prstGeom>
        </p:spPr>
      </p:pic>
      <p:pic>
        <p:nvPicPr>
          <p:cNvPr id="7" name="Image 6" descr="pieuvre-gif-00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340768" y="5286375"/>
            <a:ext cx="2457450" cy="1571625"/>
          </a:xfrm>
          <a:prstGeom prst="rect">
            <a:avLst/>
          </a:prstGeom>
        </p:spPr>
      </p:pic>
      <p:sp>
        <p:nvSpPr>
          <p:cNvPr id="9" name="Chevron 8">
            <a:hlinkClick r:id="" action="ppaction://hlinkshowjump?jump=nextslide"/>
          </p:cNvPr>
          <p:cNvSpPr/>
          <p:nvPr/>
        </p:nvSpPr>
        <p:spPr>
          <a:xfrm>
            <a:off x="4428000" y="6453336"/>
            <a:ext cx="288000" cy="252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6 -0.00555 C -0.08385 -0.03426 -0.11024 -0.06273 -0.13454 -0.06944 C -0.15885 -0.07615 -0.16788 -0.06157 -0.20347 -0.0456 C -0.23906 -0.02963 -0.2934 0.02246 -0.34843 0.02639 C -0.40347 0.03033 -0.5026 -0.01365 -0.5335 -0.02152 " pathEditMode="relative" ptsTypes="aaaaA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5.55556E-7 -0.35694 " pathEditMode="relative" ptsTypes="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6 C 0.03385 -0.04028 0.06771 -0.08033 0.09496 -0.072 C 0.12222 -0.06366 0.13576 0.03773 0.16302 0.04953 C 0.19028 0.06134 0.22917 0.00416 0.25903 -0.00115 C 0.28889 -0.00649 0.30538 0.00671 0.34201 0.01736 C 0.37864 0.028 0.4434 0.07453 0.47899 0.06273 C 0.51458 0.05092 0.51632 -0.04445 0.55503 -0.05325 C 0.59375 -0.06204 0.65278 -0.02639 0.71198 0.00948 " pathEditMode="relative" ptsTypes="aaaaaaaA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ous-la-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7385"/>
            <a:ext cx="9179127" cy="6876000"/>
          </a:xfrm>
          <a:prstGeom prst="rect">
            <a:avLst/>
          </a:prstGeom>
        </p:spPr>
      </p:pic>
      <p:pic>
        <p:nvPicPr>
          <p:cNvPr id="5" name="Image 4" descr="0007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18107">
            <a:off x="5823821" y="5846519"/>
            <a:ext cx="1790700" cy="88582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6000" y="180000"/>
            <a:ext cx="6192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Ouf! Une vague l’emporte loin de la pieuvre. 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Mais, clac, clac, les pinces d’un  crabe 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claquent ……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Le cerf-volant a peur de se faire découper.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cs typeface="+mn-cs"/>
              </a:rPr>
              <a:t>.</a:t>
            </a:r>
          </a:p>
        </p:txBody>
      </p:sp>
      <p:pic>
        <p:nvPicPr>
          <p:cNvPr id="7" name="Image 6" descr="pieuvre-gif-00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5313759"/>
            <a:ext cx="2457450" cy="1571625"/>
          </a:xfrm>
          <a:prstGeom prst="rect">
            <a:avLst/>
          </a:prstGeom>
        </p:spPr>
      </p:pic>
      <p:pic>
        <p:nvPicPr>
          <p:cNvPr id="9" name="Image 8" descr="crabes013.gif">
            <a:hlinkClick r:id="" action="ppaction://noaction">
              <a:snd r:embed="rId7" name="castagnett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76025" y="3356992"/>
            <a:ext cx="900631" cy="828000"/>
          </a:xfrm>
          <a:prstGeom prst="rect">
            <a:avLst/>
          </a:prstGeom>
        </p:spPr>
      </p:pic>
      <p:sp>
        <p:nvSpPr>
          <p:cNvPr id="10" name="Chevron 9">
            <a:hlinkClick r:id="" action="ppaction://hlinkshowjump?jump=nextslide"/>
          </p:cNvPr>
          <p:cNvSpPr/>
          <p:nvPr/>
        </p:nvSpPr>
        <p:spPr>
          <a:xfrm>
            <a:off x="4428000" y="6453336"/>
            <a:ext cx="288000" cy="252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Image 10" descr="imag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604448" y="6165304"/>
            <a:ext cx="358903" cy="540000"/>
          </a:xfrm>
          <a:prstGeom prst="rect">
            <a:avLst/>
          </a:prstGeom>
        </p:spPr>
      </p:pic>
      <p:pic>
        <p:nvPicPr>
          <p:cNvPr id="14" name="vent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castagnette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Image 12" descr="Gifs%20Anim%E9s%20Mer%20%2822%29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47864" y="6638925"/>
            <a:ext cx="942975" cy="438150"/>
          </a:xfrm>
          <a:prstGeom prst="rect">
            <a:avLst/>
          </a:prstGeom>
        </p:spPr>
      </p:pic>
      <p:pic>
        <p:nvPicPr>
          <p:cNvPr id="16" name="Image 15" descr="Gifs%20Anim%E9s%20Mer%20%2822%29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11760" y="6419850"/>
            <a:ext cx="942975" cy="438150"/>
          </a:xfrm>
          <a:prstGeom prst="rect">
            <a:avLst/>
          </a:prstGeom>
        </p:spPr>
      </p:pic>
      <p:pic>
        <p:nvPicPr>
          <p:cNvPr id="18" name="Image 17" descr="poissons043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00250" y="2348880"/>
            <a:ext cx="5143500" cy="476250"/>
          </a:xfrm>
          <a:prstGeom prst="rect">
            <a:avLst/>
          </a:prstGeom>
        </p:spPr>
      </p:pic>
      <p:pic>
        <p:nvPicPr>
          <p:cNvPr id="12" name="Image 11" descr="poisson_039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512" y="2420888"/>
            <a:ext cx="1104924" cy="756000"/>
          </a:xfrm>
          <a:prstGeom prst="rect">
            <a:avLst/>
          </a:prstGeom>
        </p:spPr>
      </p:pic>
      <p:pic>
        <p:nvPicPr>
          <p:cNvPr id="17" name="Image 16" descr="poissons025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91680" y="2081411"/>
            <a:ext cx="923925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33333E-6 C 0.03801 -0.06875 0.07621 -0.1375 0.05485 -0.18958 C 0.0335 -0.24166 -0.11685 -0.25717 -0.12848 -0.3125 C -0.14011 -0.36782 -0.06667 -0.4993 -0.01476 -0.52152 C 0.03715 -0.54375 0.11024 -0.4949 0.18333 -0.44583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72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17326 -0.05255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372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ous-la-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5"/>
            <a:ext cx="9179127" cy="6876000"/>
          </a:xfrm>
          <a:prstGeom prst="rect">
            <a:avLst/>
          </a:prstGeom>
        </p:spPr>
      </p:pic>
      <p:pic>
        <p:nvPicPr>
          <p:cNvPr id="5" name="Image 4" descr="0007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89297">
            <a:off x="7511254" y="2986088"/>
            <a:ext cx="1790700" cy="88582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6344" y="180000"/>
            <a:ext cx="6192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Le cerf-volant ne sait pas nager pour 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échapper au crabe.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Alors, des gentils dauphins tirent 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le cerf-volant en le tenant par sa ficelle.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cs typeface="+mn-cs"/>
              </a:rPr>
              <a:t>.</a:t>
            </a:r>
          </a:p>
        </p:txBody>
      </p:sp>
      <p:pic>
        <p:nvPicPr>
          <p:cNvPr id="7" name="Image 6" descr="pieuvre-gif-00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5385767"/>
            <a:ext cx="2457450" cy="1571625"/>
          </a:xfrm>
          <a:prstGeom prst="rect">
            <a:avLst/>
          </a:prstGeom>
        </p:spPr>
      </p:pic>
      <p:pic>
        <p:nvPicPr>
          <p:cNvPr id="9" name="Image 8" descr="crabes01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91849" y="3356992"/>
            <a:ext cx="900631" cy="828000"/>
          </a:xfrm>
          <a:prstGeom prst="rect">
            <a:avLst/>
          </a:prstGeom>
        </p:spPr>
      </p:pic>
      <p:sp>
        <p:nvSpPr>
          <p:cNvPr id="14" name="Chevron 13">
            <a:hlinkClick r:id="" action="ppaction://hlinkshowjump?jump=nextslide"/>
          </p:cNvPr>
          <p:cNvSpPr/>
          <p:nvPr/>
        </p:nvSpPr>
        <p:spPr>
          <a:xfrm>
            <a:off x="4428000" y="6453336"/>
            <a:ext cx="288000" cy="252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" name="Image 14" descr="imag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604448" y="6165304"/>
            <a:ext cx="358903" cy="540000"/>
          </a:xfrm>
          <a:prstGeom prst="rect">
            <a:avLst/>
          </a:prstGeom>
        </p:spPr>
      </p:pic>
      <p:pic>
        <p:nvPicPr>
          <p:cNvPr id="13" name="dauphins sous l'ea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Image 15" descr="poisson_03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148064" y="1412776"/>
            <a:ext cx="1266825" cy="866775"/>
          </a:xfrm>
          <a:prstGeom prst="rect">
            <a:avLst/>
          </a:prstGeom>
        </p:spPr>
      </p:pic>
      <p:pic>
        <p:nvPicPr>
          <p:cNvPr id="17" name="Image 16" descr="poissons02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1628800"/>
            <a:ext cx="952500" cy="714375"/>
          </a:xfrm>
          <a:prstGeom prst="rect">
            <a:avLst/>
          </a:prstGeom>
        </p:spPr>
      </p:pic>
      <p:pic>
        <p:nvPicPr>
          <p:cNvPr id="18" name="Image 17" descr="poissons-gif-045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31840" y="2686050"/>
            <a:ext cx="1152525" cy="742950"/>
          </a:xfrm>
          <a:prstGeom prst="rect">
            <a:avLst/>
          </a:prstGeom>
        </p:spPr>
      </p:pic>
      <p:pic>
        <p:nvPicPr>
          <p:cNvPr id="12" name="Image 11" descr="dauphin02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-3348880" y="1269000"/>
            <a:ext cx="3456000" cy="2160000"/>
          </a:xfrm>
          <a:prstGeom prst="rect">
            <a:avLst/>
          </a:prstGeom>
        </p:spPr>
      </p:pic>
      <p:pic>
        <p:nvPicPr>
          <p:cNvPr id="11" name="Image 10" descr="dauphin015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2844824" y="-315416"/>
            <a:ext cx="1984080" cy="11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2.59259E-6 C -0.05539 0.01852 -0.11077 0.03704 -0.1441 0.0537 C -0.17744 0.07037 -0.1757 0.10324 -0.20001 0.09954 C -0.22431 0.09583 -0.25139 0.02708 -0.29028 0.03148 C -0.32917 0.03588 -0.39445 0.11296 -0.43334 0.12569 C -0.47223 0.13842 -0.49445 0.10092 -0.52362 0.10856 C -0.55278 0.1162 -0.56823 0.17477 -0.60886 0.17129 C -0.64949 0.16782 -0.70869 0.12778 -0.76771 0.08773 " pathEditMode="relative" ptsTypes="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C -0.06163 0.02801 -0.12326 0.05602 -0.13836 0.09144 C -0.15347 0.12686 -0.06753 0.17061 -0.09027 0.21297 C -0.11302 0.25533 -0.22222 0.31505 -0.27465 0.34514 C -0.32708 0.37523 -0.36614 0.38426 -0.40503 0.39352 " pathEditMode="relative" ptsTypes="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25 -0.23565 C 0.21077 -0.24977 0.24045 -0.26366 0.26632 -0.25046 C 0.29219 -0.23727 0.27275 -0.17963 0.33629 -0.15579 C 0.39983 -0.13194 0.55834 -0.15046 0.64723 -0.10764 C 0.73611 -0.06481 0.81354 0.06829 0.87032 0.10162 C 0.92709 0.13495 0.95712 0.11366 0.98733 0.09236 " pathEditMode="relative" ptsTypes="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C 0.01007 0.04375 0.02014 0.0875 0.03906 0.13055 C 0.05798 0.17361 0.06493 0.23055 0.11406 0.25856 C 0.16319 0.28657 0.26198 0.24768 0.33403 0.29861 C 0.40607 0.34953 0.46597 0.52268 0.54601 0.56389 C 0.62587 0.60509 0.71996 0.57569 0.81406 0.54652 " pathEditMode="relative" ptsTypes="aaaa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0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ous-la-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8000"/>
            <a:ext cx="9179127" cy="68760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6000" y="1800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Ils saluent un gentil coquillage, 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et remontent à la surface avec le cerf- volant.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Le cerf-volant est rassuré.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cs typeface="+mn-cs"/>
              </a:rPr>
              <a:t>.</a:t>
            </a:r>
          </a:p>
        </p:txBody>
      </p:sp>
      <p:pic>
        <p:nvPicPr>
          <p:cNvPr id="14" name="Image 13" descr="coquillages00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06355">
            <a:off x="5492445" y="-332127"/>
            <a:ext cx="814648" cy="828000"/>
          </a:xfrm>
          <a:prstGeom prst="rect">
            <a:avLst/>
          </a:prstGeom>
        </p:spPr>
      </p:pic>
      <p:sp>
        <p:nvSpPr>
          <p:cNvPr id="16" name="Chevron 15">
            <a:hlinkClick r:id="" action="ppaction://hlinkshowjump?jump=nextslide"/>
          </p:cNvPr>
          <p:cNvSpPr/>
          <p:nvPr/>
        </p:nvSpPr>
        <p:spPr>
          <a:xfrm>
            <a:off x="4428000" y="6453336"/>
            <a:ext cx="288000" cy="252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7" name="Image 16" descr="imag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04448" y="6165304"/>
            <a:ext cx="358903" cy="540000"/>
          </a:xfrm>
          <a:prstGeom prst="rect">
            <a:avLst/>
          </a:prstGeom>
        </p:spPr>
      </p:pic>
      <p:pic>
        <p:nvPicPr>
          <p:cNvPr id="13" name="mer et ve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Image 14" descr="poissons02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3429000"/>
            <a:ext cx="952500" cy="714375"/>
          </a:xfrm>
          <a:prstGeom prst="rect">
            <a:avLst/>
          </a:prstGeom>
        </p:spPr>
      </p:pic>
      <p:pic>
        <p:nvPicPr>
          <p:cNvPr id="18" name="Image 17" descr="poissons04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50" y="3672830"/>
            <a:ext cx="5143500" cy="476250"/>
          </a:xfrm>
          <a:prstGeom prst="rect">
            <a:avLst/>
          </a:prstGeom>
        </p:spPr>
      </p:pic>
      <p:pic>
        <p:nvPicPr>
          <p:cNvPr id="19" name="Image 18" descr="poissons-gif-04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39552" y="980728"/>
            <a:ext cx="1152525" cy="1152525"/>
          </a:xfrm>
          <a:prstGeom prst="rect">
            <a:avLst/>
          </a:prstGeom>
        </p:spPr>
      </p:pic>
      <p:pic>
        <p:nvPicPr>
          <p:cNvPr id="11" name="Image 10" descr="dauphin015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80407" flipH="1">
            <a:off x="6319641" y="1569278"/>
            <a:ext cx="1984080" cy="1188000"/>
          </a:xfrm>
          <a:prstGeom prst="rect">
            <a:avLst/>
          </a:prstGeom>
        </p:spPr>
      </p:pic>
      <p:pic>
        <p:nvPicPr>
          <p:cNvPr id="12" name="Image 11" descr="dauphin023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110533">
            <a:off x="5905587" y="2841572"/>
            <a:ext cx="3456000" cy="2160000"/>
          </a:xfrm>
          <a:prstGeom prst="rect">
            <a:avLst/>
          </a:prstGeom>
        </p:spPr>
      </p:pic>
      <p:pic>
        <p:nvPicPr>
          <p:cNvPr id="5" name="Image 4" descr="0007.gif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89297">
            <a:off x="4990975" y="1475481"/>
            <a:ext cx="1790700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C -0.0533 0.03518 -0.1066 0.0706 -0.12396 0.10787 C -0.14132 0.14514 -0.10399 0.19467 -0.10399 0.22407 C -0.10399 0.25347 -0.12101 0.27338 -0.12396 0.28403 " pathEditMode="relative" ptsTypes="aaaA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834 0.03055 -0.11667 0.0618 -0.18038 0.06667 C -0.2441 0.07153 -0.33073 0.05208 -0.38247 0.0287 C -0.4342 0.00509 -0.45278 -0.02894 -0.49045 -0.07477 C -0.52778 -0.1206 -0.5257 -0.19097 -0.60781 -0.24722 C -0.68993 -0.30301 -0.92084 -0.3831 -0.98334 -0.41042 " pathEditMode="relative" ptsTypes="aaaa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834 0.03055 -0.11667 0.0618 -0.18038 0.06667 C -0.2441 0.07153 -0.33073 0.05208 -0.38247 0.0287 C -0.4342 0.00509 -0.45278 -0.02894 -0.49045 -0.07477 C -0.52778 -0.1206 -0.5257 -0.19097 -0.60781 -0.24722 C -0.68993 -0.30301 -0.92084 -0.3831 -0.98334 -0.41042 " pathEditMode="relative" ptsTypes="aaaa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C -0.04462 -0.02106 -0.08906 -0.04213 -0.15104 -0.03333 C -0.21302 -0.02453 -0.28646 0.09283 -0.37188 0.05209 C -0.45729 0.01135 -0.57708 -0.16944 -0.66389 -0.27731 C -0.75052 -0.38518 -0.82188 -0.49004 -0.89288 -0.59467 " pathEditMode="relative" ptsTypes="aaa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310</Words>
  <Application>Microsoft Office PowerPoint</Application>
  <PresentationFormat>Affichage à l'écran (4:3)</PresentationFormat>
  <Paragraphs>40</Paragraphs>
  <Slides>12</Slides>
  <Notes>1</Notes>
  <HiddenSlides>0</HiddenSlides>
  <MMClips>13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cerf-volant égaré</dc:title>
  <dc:creator>Christine</dc:creator>
  <cp:lastModifiedBy>Brigitte</cp:lastModifiedBy>
  <cp:revision>125</cp:revision>
  <dcterms:created xsi:type="dcterms:W3CDTF">2010-06-05T19:46:15Z</dcterms:created>
  <dcterms:modified xsi:type="dcterms:W3CDTF">2011-11-24T11:20:31Z</dcterms:modified>
</cp:coreProperties>
</file>