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8" r:id="rId2"/>
    <p:sldId id="260" r:id="rId3"/>
    <p:sldId id="259" r:id="rId4"/>
    <p:sldId id="261" r:id="rId5"/>
    <p:sldId id="271" r:id="rId6"/>
    <p:sldId id="262" r:id="rId7"/>
    <p:sldId id="263" r:id="rId8"/>
    <p:sldId id="275" r:id="rId9"/>
    <p:sldId id="276" r:id="rId10"/>
    <p:sldId id="279" r:id="rId11"/>
    <p:sldId id="280" r:id="rId12"/>
    <p:sldId id="269" r:id="rId13"/>
    <p:sldId id="273" r:id="rId14"/>
    <p:sldId id="270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D2E7C-FDE7-4FBD-B1BB-B5029118F47E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F1259-B3C9-4EC8-A49F-2F9AA693AF7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32D80-5EFA-49D0-93B5-E526B4949BEA}" type="datetimeFigureOut">
              <a:rPr lang="fr-FR" smtClean="0"/>
              <a:pPr/>
              <a:t>01/12/2011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E032-3FF1-452F-B54C-7AC808649F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9.gif"/><Relationship Id="rId18" Type="http://schemas.openxmlformats.org/officeDocument/2006/relationships/image" Target="../media/image54.gif"/><Relationship Id="rId3" Type="http://schemas.openxmlformats.org/officeDocument/2006/relationships/audio" Target="../media/audio11.wav"/><Relationship Id="rId21" Type="http://schemas.openxmlformats.org/officeDocument/2006/relationships/image" Target="../media/image11.png"/><Relationship Id="rId7" Type="http://schemas.openxmlformats.org/officeDocument/2006/relationships/image" Target="../media/image39.gif"/><Relationship Id="rId12" Type="http://schemas.openxmlformats.org/officeDocument/2006/relationships/image" Target="../media/image47.gif"/><Relationship Id="rId17" Type="http://schemas.openxmlformats.org/officeDocument/2006/relationships/image" Target="../media/image50.gif"/><Relationship Id="rId2" Type="http://schemas.openxmlformats.org/officeDocument/2006/relationships/audio" Target="../media/audio12.wav"/><Relationship Id="rId16" Type="http://schemas.openxmlformats.org/officeDocument/2006/relationships/image" Target="../media/image38.gif"/><Relationship Id="rId20" Type="http://schemas.openxmlformats.org/officeDocument/2006/relationships/image" Target="../media/image2.gif"/><Relationship Id="rId1" Type="http://schemas.openxmlformats.org/officeDocument/2006/relationships/audio" Target="../media/audio15.wav"/><Relationship Id="rId6" Type="http://schemas.openxmlformats.org/officeDocument/2006/relationships/image" Target="../media/image44.gif"/><Relationship Id="rId11" Type="http://schemas.openxmlformats.org/officeDocument/2006/relationships/image" Target="../media/image52.gif"/><Relationship Id="rId5" Type="http://schemas.openxmlformats.org/officeDocument/2006/relationships/image" Target="../media/image37.jpeg"/><Relationship Id="rId15" Type="http://schemas.openxmlformats.org/officeDocument/2006/relationships/image" Target="../media/image10.gif"/><Relationship Id="rId23" Type="http://schemas.openxmlformats.org/officeDocument/2006/relationships/image" Target="../media/image43.png"/><Relationship Id="rId10" Type="http://schemas.openxmlformats.org/officeDocument/2006/relationships/image" Target="../media/image46.gif"/><Relationship Id="rId19" Type="http://schemas.openxmlformats.org/officeDocument/2006/relationships/image" Target="../media/image4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gif"/><Relationship Id="rId14" Type="http://schemas.openxmlformats.org/officeDocument/2006/relationships/image" Target="../media/image53.gif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2.gif"/><Relationship Id="rId3" Type="http://schemas.openxmlformats.org/officeDocument/2006/relationships/audio" Target="../media/audio11.wav"/><Relationship Id="rId7" Type="http://schemas.openxmlformats.org/officeDocument/2006/relationships/image" Target="../media/image37.jpeg"/><Relationship Id="rId12" Type="http://schemas.openxmlformats.org/officeDocument/2006/relationships/image" Target="../media/image46.gif"/><Relationship Id="rId2" Type="http://schemas.openxmlformats.org/officeDocument/2006/relationships/audio" Target="file:///G:\EN%20COURS\Eolien\sons\alien2.MP3" TargetMode="External"/><Relationship Id="rId16" Type="http://schemas.openxmlformats.org/officeDocument/2006/relationships/image" Target="../media/image43.png"/><Relationship Id="rId1" Type="http://schemas.openxmlformats.org/officeDocument/2006/relationships/audio" Target="../media/audio14.wav"/><Relationship Id="rId6" Type="http://schemas.openxmlformats.org/officeDocument/2006/relationships/image" Target="../media/image56.jpeg"/><Relationship Id="rId11" Type="http://schemas.openxmlformats.org/officeDocument/2006/relationships/image" Target="../media/image49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10" Type="http://schemas.openxmlformats.org/officeDocument/2006/relationships/image" Target="../media/image10.gif"/><Relationship Id="rId4" Type="http://schemas.openxmlformats.org/officeDocument/2006/relationships/audio" Target="../media/audio16.wav"/><Relationship Id="rId9" Type="http://schemas.openxmlformats.org/officeDocument/2006/relationships/image" Target="../media/image47.gif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gif"/><Relationship Id="rId12" Type="http://schemas.openxmlformats.org/officeDocument/2006/relationships/image" Target="../media/image60.png"/><Relationship Id="rId2" Type="http://schemas.openxmlformats.org/officeDocument/2006/relationships/audio" Target="../media/audio16.wav"/><Relationship Id="rId1" Type="http://schemas.openxmlformats.org/officeDocument/2006/relationships/audio" Target="../media/audio17.wav"/><Relationship Id="rId6" Type="http://schemas.openxmlformats.org/officeDocument/2006/relationships/image" Target="../media/image38.gif"/><Relationship Id="rId11" Type="http://schemas.openxmlformats.org/officeDocument/2006/relationships/image" Target="../media/image42.png"/><Relationship Id="rId5" Type="http://schemas.openxmlformats.org/officeDocument/2006/relationships/image" Target="../media/image58.gif"/><Relationship Id="rId10" Type="http://schemas.openxmlformats.org/officeDocument/2006/relationships/image" Target="../media/image10.gif"/><Relationship Id="rId4" Type="http://schemas.openxmlformats.org/officeDocument/2006/relationships/image" Target="../media/image56.jpeg"/><Relationship Id="rId9" Type="http://schemas.openxmlformats.org/officeDocument/2006/relationships/image" Target="../media/image5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3" Type="http://schemas.openxmlformats.org/officeDocument/2006/relationships/audio" Target="../media/audio16.wav"/><Relationship Id="rId7" Type="http://schemas.openxmlformats.org/officeDocument/2006/relationships/image" Target="../media/image5.gif"/><Relationship Id="rId12" Type="http://schemas.openxmlformats.org/officeDocument/2006/relationships/image" Target="../media/image11.png"/><Relationship Id="rId2" Type="http://schemas.openxmlformats.org/officeDocument/2006/relationships/audio" Target="../media/audio15.wav"/><Relationship Id="rId1" Type="http://schemas.openxmlformats.org/officeDocument/2006/relationships/audio" Target="file:///G:\EN%20COURS\Eolien\sons\alien2.MP3" TargetMode="External"/><Relationship Id="rId6" Type="http://schemas.openxmlformats.org/officeDocument/2006/relationships/image" Target="../media/image58.gif"/><Relationship Id="rId11" Type="http://schemas.openxmlformats.org/officeDocument/2006/relationships/image" Target="../media/image10.gif"/><Relationship Id="rId5" Type="http://schemas.openxmlformats.org/officeDocument/2006/relationships/image" Target="../media/image56.jpeg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gif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6" Type="http://schemas.openxmlformats.org/officeDocument/2006/relationships/image" Target="../media/image10.gif"/><Relationship Id="rId5" Type="http://schemas.openxmlformats.org/officeDocument/2006/relationships/image" Target="../media/image2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gif"/><Relationship Id="rId10" Type="http://schemas.openxmlformats.org/officeDocument/2006/relationships/image" Target="../media/image2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12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13.gif"/><Relationship Id="rId11" Type="http://schemas.openxmlformats.org/officeDocument/2006/relationships/image" Target="../media/image17.gif"/><Relationship Id="rId5" Type="http://schemas.openxmlformats.org/officeDocument/2006/relationships/image" Target="../media/image9.gif"/><Relationship Id="rId10" Type="http://schemas.openxmlformats.org/officeDocument/2006/relationships/image" Target="../media/image16.gif"/><Relationship Id="rId4" Type="http://schemas.openxmlformats.org/officeDocument/2006/relationships/image" Target="../media/image12.jpeg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0.gif"/><Relationship Id="rId3" Type="http://schemas.openxmlformats.org/officeDocument/2006/relationships/audio" Target="../media/audio6.wav"/><Relationship Id="rId7" Type="http://schemas.openxmlformats.org/officeDocument/2006/relationships/image" Target="../media/image14.gif"/><Relationship Id="rId12" Type="http://schemas.openxmlformats.org/officeDocument/2006/relationships/image" Target="../media/image20.gif"/><Relationship Id="rId17" Type="http://schemas.openxmlformats.org/officeDocument/2006/relationships/image" Target="../media/image23.png"/><Relationship Id="rId2" Type="http://schemas.openxmlformats.org/officeDocument/2006/relationships/audio" Target="../media/audio5.wav"/><Relationship Id="rId16" Type="http://schemas.openxmlformats.org/officeDocument/2006/relationships/image" Target="../media/image22.png"/><Relationship Id="rId1" Type="http://schemas.openxmlformats.org/officeDocument/2006/relationships/audio" Target="../media/audio3.wav"/><Relationship Id="rId6" Type="http://schemas.openxmlformats.org/officeDocument/2006/relationships/image" Target="../media/image9.gif"/><Relationship Id="rId11" Type="http://schemas.openxmlformats.org/officeDocument/2006/relationships/image" Target="../media/image17.gif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gif"/><Relationship Id="rId1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.gif"/><Relationship Id="rId3" Type="http://schemas.openxmlformats.org/officeDocument/2006/relationships/audio" Target="../media/audio6.wav"/><Relationship Id="rId7" Type="http://schemas.openxmlformats.org/officeDocument/2006/relationships/image" Target="../media/image15.gif"/><Relationship Id="rId12" Type="http://schemas.openxmlformats.org/officeDocument/2006/relationships/image" Target="../media/image9.gif"/><Relationship Id="rId2" Type="http://schemas.openxmlformats.org/officeDocument/2006/relationships/audio" Target="../media/audio4.wav"/><Relationship Id="rId16" Type="http://schemas.openxmlformats.org/officeDocument/2006/relationships/image" Target="../media/image25.png"/><Relationship Id="rId1" Type="http://schemas.openxmlformats.org/officeDocument/2006/relationships/audio" Target="../media/audio3.wav"/><Relationship Id="rId6" Type="http://schemas.openxmlformats.org/officeDocument/2006/relationships/image" Target="../media/image14.gif"/><Relationship Id="rId11" Type="http://schemas.openxmlformats.org/officeDocument/2006/relationships/image" Target="../media/image10.gif"/><Relationship Id="rId5" Type="http://schemas.openxmlformats.org/officeDocument/2006/relationships/image" Target="../media/image12.jpeg"/><Relationship Id="rId15" Type="http://schemas.openxmlformats.org/officeDocument/2006/relationships/image" Target="../media/image19.png"/><Relationship Id="rId10" Type="http://schemas.openxmlformats.org/officeDocument/2006/relationships/image" Target="../media/image20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gi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gif"/><Relationship Id="rId18" Type="http://schemas.openxmlformats.org/officeDocument/2006/relationships/image" Target="../media/image35.png"/><Relationship Id="rId3" Type="http://schemas.openxmlformats.org/officeDocument/2006/relationships/audio" Target="../media/audio8.wav"/><Relationship Id="rId7" Type="http://schemas.openxmlformats.org/officeDocument/2006/relationships/image" Target="../media/image9.gif"/><Relationship Id="rId12" Type="http://schemas.openxmlformats.org/officeDocument/2006/relationships/image" Target="../media/image31.gif"/><Relationship Id="rId17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openxmlformats.org/officeDocument/2006/relationships/image" Target="../media/image2.gif"/><Relationship Id="rId1" Type="http://schemas.openxmlformats.org/officeDocument/2006/relationships/audio" Target="../media/audio7.wav"/><Relationship Id="rId6" Type="http://schemas.openxmlformats.org/officeDocument/2006/relationships/image" Target="../media/image26.jpeg"/><Relationship Id="rId11" Type="http://schemas.openxmlformats.org/officeDocument/2006/relationships/image" Target="../media/image30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gif"/><Relationship Id="rId10" Type="http://schemas.openxmlformats.org/officeDocument/2006/relationships/image" Target="../media/image29.gif"/><Relationship Id="rId19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gif"/><Relationship Id="rId12" Type="http://schemas.openxmlformats.org/officeDocument/2006/relationships/image" Target="../media/image43.png"/><Relationship Id="rId2" Type="http://schemas.openxmlformats.org/officeDocument/2006/relationships/audio" Target="../media/audio11.wav"/><Relationship Id="rId1" Type="http://schemas.openxmlformats.org/officeDocument/2006/relationships/audio" Target="../media/audio10.wav"/><Relationship Id="rId6" Type="http://schemas.openxmlformats.org/officeDocument/2006/relationships/image" Target="../media/image39.gif"/><Relationship Id="rId11" Type="http://schemas.openxmlformats.org/officeDocument/2006/relationships/image" Target="../media/image42.png"/><Relationship Id="rId5" Type="http://schemas.openxmlformats.org/officeDocument/2006/relationships/image" Target="../media/image38.gif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37.jpeg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3.png"/><Relationship Id="rId4" Type="http://schemas.openxmlformats.org/officeDocument/2006/relationships/image" Target="../media/image44.gif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7.gif"/><Relationship Id="rId18" Type="http://schemas.openxmlformats.org/officeDocument/2006/relationships/image" Target="../media/image51.png"/><Relationship Id="rId3" Type="http://schemas.openxmlformats.org/officeDocument/2006/relationships/audio" Target="../media/audio14.wav"/><Relationship Id="rId21" Type="http://schemas.openxmlformats.org/officeDocument/2006/relationships/image" Target="../media/image43.png"/><Relationship Id="rId7" Type="http://schemas.openxmlformats.org/officeDocument/2006/relationships/image" Target="../media/image39.gif"/><Relationship Id="rId12" Type="http://schemas.openxmlformats.org/officeDocument/2006/relationships/image" Target="../media/image10.gif"/><Relationship Id="rId17" Type="http://schemas.openxmlformats.org/officeDocument/2006/relationships/image" Target="../media/image2.gif"/><Relationship Id="rId2" Type="http://schemas.openxmlformats.org/officeDocument/2006/relationships/audio" Target="../media/audio13.wav"/><Relationship Id="rId16" Type="http://schemas.openxmlformats.org/officeDocument/2006/relationships/image" Target="../media/image50.gif"/><Relationship Id="rId20" Type="http://schemas.openxmlformats.org/officeDocument/2006/relationships/image" Target="../media/image42.png"/><Relationship Id="rId1" Type="http://schemas.openxmlformats.org/officeDocument/2006/relationships/audio" Target="../media/audio12.wav"/><Relationship Id="rId6" Type="http://schemas.openxmlformats.org/officeDocument/2006/relationships/image" Target="../media/image37.jpeg"/><Relationship Id="rId11" Type="http://schemas.openxmlformats.org/officeDocument/2006/relationships/image" Target="../media/image46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9.gif"/><Relationship Id="rId10" Type="http://schemas.openxmlformats.org/officeDocument/2006/relationships/image" Target="../media/image45.gif"/><Relationship Id="rId19" Type="http://schemas.openxmlformats.org/officeDocument/2006/relationships/image" Target="../media/image11.png"/><Relationship Id="rId4" Type="http://schemas.openxmlformats.org/officeDocument/2006/relationships/audio" Target="../media/audio11.wav"/><Relationship Id="rId9" Type="http://schemas.openxmlformats.org/officeDocument/2006/relationships/image" Target="../media/image38.gif"/><Relationship Id="rId14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287992232_1600x1200_wonderful-pla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48064" y="3501008"/>
            <a:ext cx="3733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latin typeface="AajaxSurrealFreak" pitchFamily="2" charset="0"/>
              </a:rPr>
              <a:t>Eolien </a:t>
            </a:r>
          </a:p>
          <a:p>
            <a:pPr algn="ctr"/>
            <a:r>
              <a:rPr lang="fr-FR" sz="3600" dirty="0" smtClean="0">
                <a:latin typeface="AajaxSurrealFreak" pitchFamily="2" charset="0"/>
              </a:rPr>
              <a:t>le petit martien</a:t>
            </a:r>
            <a:endParaRPr lang="fr-FR" sz="3600" dirty="0">
              <a:latin typeface="AajaxSurrealFreak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96136" y="4725144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ajaxSurrealFreak" pitchFamily="2" charset="0"/>
              </a:rPr>
              <a:t>Christine Barthelemy</a:t>
            </a:r>
          </a:p>
          <a:p>
            <a:endParaRPr lang="fr-FR" dirty="0">
              <a:latin typeface="AajaxSurrealFreak" pitchFamily="2" charset="0"/>
            </a:endParaRPr>
          </a:p>
        </p:txBody>
      </p:sp>
      <p:pic>
        <p:nvPicPr>
          <p:cNvPr id="8" name="Image 7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28184" y="5589240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ajaxSurrealFreak" pitchFamily="2" charset="0"/>
              </a:rPr>
              <a:t>Mise en forme</a:t>
            </a:r>
          </a:p>
          <a:p>
            <a:r>
              <a:rPr lang="fr-FR" dirty="0" smtClean="0">
                <a:latin typeface="AajaxSurrealFreak" pitchFamily="2" charset="0"/>
              </a:rPr>
              <a:t>Brigitte </a:t>
            </a:r>
            <a:r>
              <a:rPr lang="fr-FR" dirty="0" err="1" smtClean="0">
                <a:latin typeface="AajaxSurrealFreak" pitchFamily="2" charset="0"/>
              </a:rPr>
              <a:t>Korac</a:t>
            </a:r>
            <a:endParaRPr lang="fr-FR" dirty="0">
              <a:latin typeface="AajaxSurrealFreak" pitchFamily="2" charset="0"/>
            </a:endParaRPr>
          </a:p>
        </p:txBody>
      </p:sp>
      <p:pic>
        <p:nvPicPr>
          <p:cNvPr id="10" name="3626.wav">
            <a:hlinkClick r:id="" action="ppaction://media"/>
          </p:cNvPr>
          <p:cNvPicPr>
            <a:picLocks noRot="1" noChangeAspect="1"/>
          </p:cNvPicPr>
          <p:nvPr>
            <a:wavAudioFile r:embed="rId1" name="3626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68216"/>
            <a:ext cx="304800" cy="3048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20072" y="6453336"/>
            <a:ext cx="3845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ajaxSurrealFreak" pitchFamily="2" charset="0"/>
              </a:rPr>
              <a:t>Un clic sur la </a:t>
            </a:r>
            <a:r>
              <a:rPr lang="fr-FR" sz="1200" dirty="0" err="1" smtClean="0">
                <a:latin typeface="AajaxSurrealFreak" pitchFamily="2" charset="0"/>
              </a:rPr>
              <a:t>fusee</a:t>
            </a:r>
            <a:r>
              <a:rPr lang="fr-FR" sz="1200" dirty="0" smtClean="0">
                <a:latin typeface="AajaxSurrealFreak" pitchFamily="2" charset="0"/>
              </a:rPr>
              <a:t> fait apparaitre l’animation</a:t>
            </a:r>
            <a:endParaRPr lang="fr-FR" sz="1200" dirty="0">
              <a:latin typeface="AajaxSurrealFrea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rbre-foret.jpg"/>
          <p:cNvPicPr>
            <a:picLocks noChangeAspect="1"/>
          </p:cNvPicPr>
          <p:nvPr/>
        </p:nvPicPr>
        <p:blipFill>
          <a:blip r:embed="rId5" cstate="print"/>
          <a:srcRect t="2989"/>
          <a:stretch>
            <a:fillRect/>
          </a:stretch>
        </p:blipFill>
        <p:spPr>
          <a:xfrm>
            <a:off x="0" y="-126000"/>
            <a:ext cx="9600000" cy="6984776"/>
          </a:xfrm>
          <a:prstGeom prst="rect">
            <a:avLst/>
          </a:prstGeom>
        </p:spPr>
      </p:pic>
      <p:pic>
        <p:nvPicPr>
          <p:cNvPr id="9" name="Image 8" descr="alien4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72719" y="-27384"/>
            <a:ext cx="1162050" cy="1162050"/>
          </a:xfrm>
          <a:prstGeom prst="rect">
            <a:avLst/>
          </a:prstGeom>
        </p:spPr>
      </p:pic>
      <p:pic>
        <p:nvPicPr>
          <p:cNvPr id="11" name="Picture 11" descr="arb_plante_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5877272"/>
            <a:ext cx="440710" cy="396000"/>
          </a:xfrm>
          <a:prstGeom prst="rect">
            <a:avLst/>
          </a:prstGeom>
          <a:noFill/>
        </p:spPr>
      </p:pic>
      <p:pic>
        <p:nvPicPr>
          <p:cNvPr id="12" name="Picture 13" descr="arb_plante_021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419872" y="6309320"/>
            <a:ext cx="440710" cy="396000"/>
          </a:xfrm>
          <a:prstGeom prst="rect">
            <a:avLst/>
          </a:prstGeom>
          <a:noFill/>
          <a:ln/>
        </p:spPr>
      </p:pic>
      <p:pic>
        <p:nvPicPr>
          <p:cNvPr id="13" name="Image 12" descr="champignon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877272"/>
            <a:ext cx="876300" cy="657225"/>
          </a:xfrm>
          <a:prstGeom prst="rect">
            <a:avLst/>
          </a:prstGeom>
        </p:spPr>
      </p:pic>
      <p:pic>
        <p:nvPicPr>
          <p:cNvPr id="17" name="Image 16" descr="champignon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568" y="5877272"/>
            <a:ext cx="876300" cy="657225"/>
          </a:xfrm>
          <a:prstGeom prst="rect">
            <a:avLst/>
          </a:prstGeom>
        </p:spPr>
      </p:pic>
      <p:pic>
        <p:nvPicPr>
          <p:cNvPr id="16" name="Image 15" descr="champignon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6200775"/>
            <a:ext cx="876300" cy="657225"/>
          </a:xfrm>
          <a:prstGeom prst="rect">
            <a:avLst/>
          </a:prstGeom>
        </p:spPr>
      </p:pic>
      <p:pic>
        <p:nvPicPr>
          <p:cNvPr id="10" name="Image 9" descr="Arbre-foret.jpg"/>
          <p:cNvPicPr>
            <a:picLocks noChangeAspect="1"/>
          </p:cNvPicPr>
          <p:nvPr/>
        </p:nvPicPr>
        <p:blipFill>
          <a:blip r:embed="rId5" cstate="print"/>
          <a:srcRect l="42913" t="2989" r="45075"/>
          <a:stretch>
            <a:fillRect/>
          </a:stretch>
        </p:blipFill>
        <p:spPr>
          <a:xfrm>
            <a:off x="4140000" y="-99392"/>
            <a:ext cx="1153153" cy="6984776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026000" y="108000"/>
            <a:ext cx="7092000" cy="6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Les écureuils l’emmènent chez eux, et lui donnent des fruits et des glands. </a:t>
            </a:r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Eolien </a:t>
            </a:r>
            <a:r>
              <a:rPr lang="fr-FR" dirty="0" smtClean="0">
                <a:solidFill>
                  <a:srgbClr val="002060"/>
                </a:solidFill>
              </a:rPr>
              <a:t>a peur du putois, et le putois le trouve bizarre pour un écureuil.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21" name="Image 20" descr="ecureuil_01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1916832"/>
            <a:ext cx="609600" cy="609600"/>
          </a:xfrm>
          <a:prstGeom prst="rect">
            <a:avLst/>
          </a:prstGeom>
        </p:spPr>
      </p:pic>
      <p:pic>
        <p:nvPicPr>
          <p:cNvPr id="22" name="Image 21" descr="ecureuil023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580731">
            <a:off x="6253021" y="668165"/>
            <a:ext cx="1241379" cy="720000"/>
          </a:xfrm>
          <a:prstGeom prst="rect">
            <a:avLst/>
          </a:prstGeom>
        </p:spPr>
      </p:pic>
      <p:pic>
        <p:nvPicPr>
          <p:cNvPr id="24" name="Image 23" descr="ecureuil2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51520" y="5661328"/>
            <a:ext cx="572598" cy="720000"/>
          </a:xfrm>
          <a:prstGeom prst="rect">
            <a:avLst/>
          </a:prstGeom>
        </p:spPr>
      </p:pic>
      <p:pic>
        <p:nvPicPr>
          <p:cNvPr id="25" name="Image 24" descr="ecureuil_013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40352" y="1844824"/>
            <a:ext cx="457200" cy="457200"/>
          </a:xfrm>
          <a:prstGeom prst="rect">
            <a:avLst/>
          </a:prstGeom>
        </p:spPr>
      </p:pic>
      <p:pic>
        <p:nvPicPr>
          <p:cNvPr id="28" name="Image 27" descr="ecureuil12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2627784" y="1556792"/>
            <a:ext cx="819692" cy="720000"/>
          </a:xfrm>
          <a:prstGeom prst="rect">
            <a:avLst/>
          </a:prstGeom>
        </p:spPr>
      </p:pic>
      <p:pic>
        <p:nvPicPr>
          <p:cNvPr id="30" name="Image 29" descr="ecureuil020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899656" y="5589320"/>
            <a:ext cx="576000" cy="720000"/>
          </a:xfrm>
          <a:prstGeom prst="rect">
            <a:avLst/>
          </a:prstGeom>
        </p:spPr>
      </p:pic>
      <p:pic>
        <p:nvPicPr>
          <p:cNvPr id="31" name="Image 30" descr="martiens031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15" name="Image 14" descr="47356738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1403648" y="5877272"/>
            <a:ext cx="768292" cy="900000"/>
          </a:xfrm>
          <a:prstGeom prst="rect">
            <a:avLst/>
          </a:prstGeom>
        </p:spPr>
      </p:pic>
      <p:pic>
        <p:nvPicPr>
          <p:cNvPr id="34" name="Image 33" descr="473567389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1700" y="5733256"/>
            <a:ext cx="768292" cy="900000"/>
          </a:xfrm>
          <a:prstGeom prst="rect">
            <a:avLst/>
          </a:prstGeom>
        </p:spPr>
      </p:pic>
      <p:pic>
        <p:nvPicPr>
          <p:cNvPr id="35" name="Image 34" descr="ecureuil15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7544" y="5877272"/>
            <a:ext cx="842264" cy="720000"/>
          </a:xfrm>
          <a:prstGeom prst="rect">
            <a:avLst/>
          </a:prstGeom>
        </p:spPr>
      </p:pic>
      <p:pic>
        <p:nvPicPr>
          <p:cNvPr id="33" name="Image 32" descr="putois_006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1044624" y="6138000"/>
            <a:ext cx="915000" cy="720000"/>
          </a:xfrm>
          <a:prstGeom prst="rect">
            <a:avLst/>
          </a:prstGeom>
        </p:spPr>
      </p:pic>
      <p:pic>
        <p:nvPicPr>
          <p:cNvPr id="27" name="Image 26" descr="ecureuil005.gi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1835696" y="6381408"/>
            <a:ext cx="806400" cy="720000"/>
          </a:xfrm>
          <a:prstGeom prst="rect">
            <a:avLst/>
          </a:prstGeom>
        </p:spPr>
      </p:pic>
      <p:pic>
        <p:nvPicPr>
          <p:cNvPr id="36" name="Image 35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26" name="alien2.wav">
            <a:hlinkClick r:id="" action="ppaction://media"/>
          </p:cNvPr>
          <p:cNvPicPr>
            <a:picLocks noRot="1" noChangeAspect="1"/>
          </p:cNvPicPr>
          <p:nvPr>
            <a:wavAudioFile r:embed="rId1" name="alien2.wav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9" name="alien2.wav">
            <a:hlinkClick r:id="" action="ppaction://media"/>
          </p:cNvPr>
          <p:cNvPicPr>
            <a:picLocks noRot="1" noChangeAspect="1"/>
          </p:cNvPicPr>
          <p:nvPr>
            <a:wavAudioFile r:embed="rId1" name="alien2.wav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2" name="écureuil.wav">
            <a:hlinkClick r:id="" action="ppaction://media"/>
          </p:cNvPr>
          <p:cNvPicPr>
            <a:picLocks noRot="1" noChangeAspect="1"/>
          </p:cNvPicPr>
          <p:nvPr>
            <a:wavAudioFile r:embed="rId2" name="écureuil.wav"/>
          </p:nvPr>
        </p:nvPicPr>
        <p:blipFill>
          <a:blip r:embed="rId22" cstate="print"/>
          <a:stretch>
            <a:fillRect/>
          </a:stretch>
        </p:blipFill>
        <p:spPr>
          <a:xfrm>
            <a:off x="4419600" y="2636912"/>
            <a:ext cx="304800" cy="304800"/>
          </a:xfrm>
          <a:prstGeom prst="rect">
            <a:avLst/>
          </a:prstGeom>
        </p:spPr>
      </p:pic>
      <p:pic>
        <p:nvPicPr>
          <p:cNvPr id="38" name="chants oiseaux.wav">
            <a:hlinkClick r:id="" action="ppaction://media"/>
          </p:cNvPr>
          <p:cNvPicPr>
            <a:picLocks noRot="1" noChangeAspect="1"/>
          </p:cNvPicPr>
          <p:nvPr>
            <a:wavAudioFile r:embed="rId3" name="chants oiseaux.wav"/>
          </p:nvPr>
        </p:nvPicPr>
        <p:blipFill>
          <a:blip r:embed="rId23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3 -0.00648 L 0.14688 -0.00648 " pathEditMode="relative" ptsTypes="AA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17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93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93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6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7558E-6 C 0.01232 -0.00902 0.02482 -0.01781 0.03628 -0.01041 C 0.04774 -0.00301 0.05295 0.03515 0.06875 0.04486 C 0.08455 0.05457 0.11493 0.0518 0.13107 0.04833 C 0.14722 0.04486 0.15121 0.02474 0.16614 0.02405 C 0.18107 0.02335 0.19844 0.03815 0.22066 0.04486 C 0.24288 0.05157 0.28316 0.06683 0.3 0.06382 C 0.31684 0.06082 0.31944 0.04417 0.32205 0.02752 " pathEditMode="relative" ptsTypes="aaaaaa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2 -0.05926 C 0.03698 -0.07662 0.04462 -0.09398 0.04913 -0.08519 C 0.05365 -0.07639 0.04549 -0.00232 0.05608 -0.00695 C 0.06667 -0.01158 0.10035 -0.06644 0.11285 -0.11273 C 0.12535 -0.15903 0.12118 -0.23079 0.13143 -0.28519 C 0.14167 -0.33958 0.15903 -0.38843 0.17466 -0.43958 C 0.19028 -0.49074 0.20799 -0.56574 0.2257 -0.59259 C 0.24341 -0.61945 0.26198 -0.60995 0.28056 -0.60023 " pathEditMode="relative" rAng="0" ptsTypes="aaaaaa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2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3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fb5df7cd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t="6359" r="12950" b="6705"/>
          <a:stretch>
            <a:fillRect/>
          </a:stretch>
        </p:blipFill>
        <p:spPr>
          <a:xfrm>
            <a:off x="0" y="0"/>
            <a:ext cx="9144000" cy="6885384"/>
          </a:xfrm>
        </p:spPr>
      </p:pic>
      <p:pic>
        <p:nvPicPr>
          <p:cNvPr id="10" name="Image 9" descr="Arbre-foret.jpg"/>
          <p:cNvPicPr>
            <a:picLocks noChangeAspect="1"/>
          </p:cNvPicPr>
          <p:nvPr/>
        </p:nvPicPr>
        <p:blipFill>
          <a:blip r:embed="rId7" cstate="print"/>
          <a:srcRect t="2989"/>
          <a:stretch>
            <a:fillRect/>
          </a:stretch>
        </p:blipFill>
        <p:spPr>
          <a:xfrm>
            <a:off x="0" y="-126000"/>
            <a:ext cx="9600000" cy="6984776"/>
          </a:xfrm>
          <a:prstGeom prst="rect">
            <a:avLst/>
          </a:prstGeom>
        </p:spPr>
      </p:pic>
      <p:pic>
        <p:nvPicPr>
          <p:cNvPr id="9" name="Image 8" descr="47356738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1628800"/>
            <a:ext cx="768292" cy="900000"/>
          </a:xfrm>
          <a:prstGeom prst="rect">
            <a:avLst/>
          </a:prstGeom>
        </p:spPr>
      </p:pic>
      <p:sp>
        <p:nvSpPr>
          <p:cNvPr id="16" name="Larme 15"/>
          <p:cNvSpPr/>
          <p:nvPr/>
        </p:nvSpPr>
        <p:spPr>
          <a:xfrm>
            <a:off x="6588232" y="1844824"/>
            <a:ext cx="72000" cy="108000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Larme 16"/>
          <p:cNvSpPr/>
          <p:nvPr/>
        </p:nvSpPr>
        <p:spPr>
          <a:xfrm>
            <a:off x="6660240" y="1844824"/>
            <a:ext cx="72000" cy="108000"/>
          </a:xfrm>
          <a:prstGeom prst="teardrop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Image 7" descr="47356738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516216" y="5841368"/>
            <a:ext cx="768292" cy="900000"/>
          </a:xfrm>
          <a:prstGeom prst="rect">
            <a:avLst/>
          </a:prstGeom>
        </p:spPr>
      </p:pic>
      <p:pic>
        <p:nvPicPr>
          <p:cNvPr id="20" name="Image 19" descr="ecureuil_01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4869160"/>
            <a:ext cx="457200" cy="457200"/>
          </a:xfrm>
          <a:prstGeom prst="rect">
            <a:avLst/>
          </a:prstGeom>
        </p:spPr>
      </p:pic>
      <p:pic>
        <p:nvPicPr>
          <p:cNvPr id="21" name="Image 20" descr="martiens03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11" name="Image 10" descr="ecureuil_01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48264" y="1988840"/>
            <a:ext cx="457200" cy="457200"/>
          </a:xfrm>
          <a:prstGeom prst="rect">
            <a:avLst/>
          </a:prstGeom>
        </p:spPr>
      </p:pic>
      <p:pic>
        <p:nvPicPr>
          <p:cNvPr id="14" name="Image 13" descr="Arbre-foret.jpg"/>
          <p:cNvPicPr>
            <a:picLocks noChangeAspect="1"/>
          </p:cNvPicPr>
          <p:nvPr/>
        </p:nvPicPr>
        <p:blipFill>
          <a:blip r:embed="rId7" cstate="print"/>
          <a:srcRect l="42913" t="2989" r="45075"/>
          <a:stretch>
            <a:fillRect/>
          </a:stretch>
        </p:blipFill>
        <p:spPr>
          <a:xfrm>
            <a:off x="4140000" y="-100800"/>
            <a:ext cx="1153153" cy="6984776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8000" y="152680"/>
            <a:ext cx="9144000" cy="43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750" dirty="0" smtClean="0">
                <a:solidFill>
                  <a:srgbClr val="002060"/>
                </a:solidFill>
              </a:rPr>
              <a:t>Eolien pleure, il est triste car il veut repartir chez </a:t>
            </a:r>
            <a:r>
              <a:rPr lang="fr-FR" sz="1750" dirty="0" smtClean="0">
                <a:solidFill>
                  <a:srgbClr val="002060"/>
                </a:solidFill>
              </a:rPr>
              <a:t>lui. Un écureuil </a:t>
            </a:r>
            <a:r>
              <a:rPr lang="fr-FR" sz="1750" dirty="0" smtClean="0">
                <a:solidFill>
                  <a:srgbClr val="002060"/>
                </a:solidFill>
              </a:rPr>
              <a:t>le conduit jusqu’à l’arbre magique.</a:t>
            </a:r>
            <a:endParaRPr lang="fr-FR" sz="1750" dirty="0">
              <a:solidFill>
                <a:srgbClr val="002060"/>
              </a:solidFill>
            </a:endParaRPr>
          </a:p>
        </p:txBody>
      </p:sp>
      <p:pic>
        <p:nvPicPr>
          <p:cNvPr id="22" name="Image 21" descr="ecureuil1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627784" y="1556792"/>
            <a:ext cx="819692" cy="720000"/>
          </a:xfrm>
          <a:prstGeom prst="rect">
            <a:avLst/>
          </a:prstGeom>
        </p:spPr>
      </p:pic>
      <p:pic>
        <p:nvPicPr>
          <p:cNvPr id="23" name="Image 22" descr="ecureuil023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580731">
            <a:off x="6253021" y="668165"/>
            <a:ext cx="1241379" cy="720000"/>
          </a:xfrm>
          <a:prstGeom prst="rect">
            <a:avLst/>
          </a:prstGeom>
        </p:spPr>
      </p:pic>
      <p:pic>
        <p:nvPicPr>
          <p:cNvPr id="24" name="Image 23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18" name="ecureuil_gris.wav">
            <a:hlinkClick r:id="" action="ppaction://media"/>
          </p:cNvPr>
          <p:cNvPicPr>
            <a:picLocks noRot="1" noChangeAspect="1"/>
          </p:cNvPicPr>
          <p:nvPr>
            <a:wavAudioFile r:embed="rId1" name="ecureuil_gris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9" name="alien2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6" name="chants oiseaux.wav">
            <a:hlinkClick r:id="" action="ppaction://media"/>
          </p:cNvPr>
          <p:cNvPicPr>
            <a:picLocks noRot="1" noChangeAspect="1"/>
          </p:cNvPicPr>
          <p:nvPr>
            <a:wavAudioFile r:embed="rId3" name="chants oiseaux.wav"/>
          </p:nvPr>
        </p:nvPicPr>
        <p:blipFill>
          <a:blip r:embed="rId16" cstate="print"/>
          <a:stretch>
            <a:fillRect/>
          </a:stretch>
        </p:blipFill>
        <p:spPr>
          <a:xfrm>
            <a:off x="4572000" y="3429000"/>
            <a:ext cx="304800" cy="304800"/>
          </a:xfrm>
          <a:prstGeom prst="rect">
            <a:avLst/>
          </a:prstGeom>
        </p:spPr>
      </p:pic>
      <p:pic>
        <p:nvPicPr>
          <p:cNvPr id="27" name="12119.wav">
            <a:hlinkClick r:id="" action="ppaction://media"/>
          </p:cNvPr>
          <p:cNvPicPr>
            <a:picLocks noRot="1" noChangeAspect="1"/>
          </p:cNvPicPr>
          <p:nvPr>
            <a:wavAudioFile r:embed="rId4" name="12119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81 C -0.01059 0.27107 -0.02048 0.53403 -0.02222 0.63681 C -0.02396 0.73959 -0.01771 0.68218 -0.01146 0.625 " pathEditMode="relative" ptsTypes="a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81 C -0.01059 0.27107 -0.02048 0.53403 -0.02222 0.63681 C -0.02396 0.73959 -0.01771 0.68218 -0.01146 0.625 " pathEditMode="relative" ptsTypes="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81036E-6 C -0.02015 0.00161 -0.04029 0.00346 -0.05574 0.02035 C -0.07119 0.03723 -0.07935 0.0784 -0.09237 0.10129 C -0.10539 0.12419 -0.12136 0.13367 -0.13421 0.15841 C -0.14706 0.18316 -0.16095 0.22178 -0.16963 0.24953 C -0.17831 0.27729 -0.1915 0.27405 -0.18612 0.32539 C -0.18074 0.37673 -0.12015 0.52844 -0.13681 0.55804 C -0.15348 0.58765 -0.2198 0.54509 -0.28612 0.50254 " pathEditMode="relative" ptsTypes="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8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8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3 0.05 C 0.06909 0.10463 0.09566 0.15949 0.10138 0.25393 C 0.10711 0.34838 0.09201 0.48287 0.07691 0.61736 " pathEditMode="relative" ptsTypes="a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265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84 -0.01551 C -0.04705 -0.03333 -0.05174 -0.05092 -0.06181 -0.0625 C -0.07153 -0.07407 -0.07535 -0.08588 -0.10104 -0.08472 C -0.12674 -0.08356 -0.17118 -0.06991 -0.21528 -0.05602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265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87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showWhenStopped="0"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6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0000"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3" descr="fb5df7cd.jpg"/>
          <p:cNvPicPr>
            <a:picLocks noChangeAspect="1"/>
          </p:cNvPicPr>
          <p:nvPr/>
        </p:nvPicPr>
        <p:blipFill>
          <a:blip r:embed="rId4" cstate="print"/>
          <a:srcRect t="6359" r="12950" b="6705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5" name="Image 4" descr="champignon (1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516216" y="5634000"/>
            <a:ext cx="858463" cy="108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000" y="108000"/>
            <a:ext cx="8640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L’arbre appelle son champignon gardien. Celui-ci a une soucoupe volante sur la tête mais </a:t>
            </a:r>
          </a:p>
          <a:p>
            <a:r>
              <a:rPr lang="fr-FR" dirty="0" err="1" smtClean="0">
                <a:solidFill>
                  <a:srgbClr val="002060"/>
                </a:solidFill>
              </a:rPr>
              <a:t>Chhhuut</a:t>
            </a:r>
            <a:r>
              <a:rPr lang="fr-FR" dirty="0" smtClean="0">
                <a:solidFill>
                  <a:srgbClr val="002060"/>
                </a:solidFill>
              </a:rPr>
              <a:t>, </a:t>
            </a:r>
            <a:r>
              <a:rPr lang="fr-FR" dirty="0" smtClean="0">
                <a:solidFill>
                  <a:srgbClr val="002060"/>
                </a:solidFill>
              </a:rPr>
              <a:t>personne ne le sait. Il envoie un message dans l’espace.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9" name="Image 8" descr="47356738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3828" y="5481328"/>
            <a:ext cx="768292" cy="900000"/>
          </a:xfrm>
          <a:prstGeom prst="rect">
            <a:avLst/>
          </a:prstGeom>
        </p:spPr>
      </p:pic>
      <p:pic>
        <p:nvPicPr>
          <p:cNvPr id="10" name="Image 9" descr="ecureuil_01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869160"/>
            <a:ext cx="457200" cy="457200"/>
          </a:xfrm>
          <a:prstGeom prst="rect">
            <a:avLst/>
          </a:prstGeom>
        </p:spPr>
      </p:pic>
      <p:pic>
        <p:nvPicPr>
          <p:cNvPr id="7" name="Image 6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539552" y="764704"/>
            <a:ext cx="6370240" cy="4786064"/>
            <a:chOff x="539552" y="764704"/>
            <a:chExt cx="6370240" cy="4786064"/>
          </a:xfrm>
        </p:grpSpPr>
        <p:pic>
          <p:nvPicPr>
            <p:cNvPr id="13" name="Image 12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00192" y="4941168"/>
              <a:ext cx="609600" cy="609600"/>
            </a:xfrm>
            <a:prstGeom prst="rect">
              <a:avLst/>
            </a:prstGeom>
          </p:spPr>
        </p:pic>
        <p:pic>
          <p:nvPicPr>
            <p:cNvPr id="14" name="Image 13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52120" y="4509120"/>
              <a:ext cx="609600" cy="609600"/>
            </a:xfrm>
            <a:prstGeom prst="rect">
              <a:avLst/>
            </a:prstGeom>
          </p:spPr>
        </p:pic>
        <p:pic>
          <p:nvPicPr>
            <p:cNvPr id="15" name="Image 14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32040" y="4077072"/>
              <a:ext cx="609600" cy="609600"/>
            </a:xfrm>
            <a:prstGeom prst="rect">
              <a:avLst/>
            </a:prstGeom>
          </p:spPr>
        </p:pic>
        <p:pic>
          <p:nvPicPr>
            <p:cNvPr id="16" name="Image 15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3573016"/>
              <a:ext cx="609600" cy="609600"/>
            </a:xfrm>
            <a:prstGeom prst="rect">
              <a:avLst/>
            </a:prstGeom>
          </p:spPr>
        </p:pic>
        <p:pic>
          <p:nvPicPr>
            <p:cNvPr id="17" name="Image 16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5896" y="3124200"/>
              <a:ext cx="609600" cy="609600"/>
            </a:xfrm>
            <a:prstGeom prst="rect">
              <a:avLst/>
            </a:prstGeom>
          </p:spPr>
        </p:pic>
        <p:pic>
          <p:nvPicPr>
            <p:cNvPr id="18" name="Image 17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7824" y="2636912"/>
              <a:ext cx="609600" cy="609600"/>
            </a:xfrm>
            <a:prstGeom prst="rect">
              <a:avLst/>
            </a:prstGeom>
          </p:spPr>
        </p:pic>
        <p:pic>
          <p:nvPicPr>
            <p:cNvPr id="19" name="Image 18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11760" y="2204864"/>
              <a:ext cx="609600" cy="609600"/>
            </a:xfrm>
            <a:prstGeom prst="rect">
              <a:avLst/>
            </a:prstGeom>
          </p:spPr>
        </p:pic>
        <p:pic>
          <p:nvPicPr>
            <p:cNvPr id="20" name="Image 19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35696" y="1700808"/>
              <a:ext cx="609600" cy="609600"/>
            </a:xfrm>
            <a:prstGeom prst="rect">
              <a:avLst/>
            </a:prstGeom>
          </p:spPr>
        </p:pic>
        <p:pic>
          <p:nvPicPr>
            <p:cNvPr id="21" name="Image 20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7624" y="1268760"/>
              <a:ext cx="609600" cy="609600"/>
            </a:xfrm>
            <a:prstGeom prst="rect">
              <a:avLst/>
            </a:prstGeom>
          </p:spPr>
        </p:pic>
        <p:pic>
          <p:nvPicPr>
            <p:cNvPr id="22" name="Image 21" descr="etoiles plusieurs en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552" y="764704"/>
              <a:ext cx="609600" cy="609600"/>
            </a:xfrm>
            <a:prstGeom prst="rect">
              <a:avLst/>
            </a:prstGeom>
          </p:spPr>
        </p:pic>
      </p:grpSp>
      <p:pic>
        <p:nvPicPr>
          <p:cNvPr id="23" name="Image 22" descr="martiens03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27" name="laser.wav">
            <a:hlinkClick r:id="" action="ppaction://media"/>
          </p:cNvPr>
          <p:cNvPicPr>
            <a:picLocks noRot="1" noChangeAspect="1"/>
          </p:cNvPicPr>
          <p:nvPr>
            <a:wavAudioFile r:embed="rId1" name="laser.wav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2996952"/>
            <a:ext cx="304800" cy="304800"/>
          </a:xfrm>
          <a:prstGeom prst="rect">
            <a:avLst/>
          </a:prstGeom>
        </p:spPr>
      </p:pic>
      <p:pic>
        <p:nvPicPr>
          <p:cNvPr id="30" name="12119.wav">
            <a:hlinkClick r:id="" action="ppaction://media"/>
          </p:cNvPr>
          <p:cNvPicPr>
            <a:picLocks noRot="1" noChangeAspect="1"/>
          </p:cNvPicPr>
          <p:nvPr>
            <a:wavAudioFile r:embed="rId2" name="12119.wav"/>
          </p:nvPr>
        </p:nvPicPr>
        <p:blipFill>
          <a:blip r:embed="rId12" cstate="print"/>
          <a:stretch>
            <a:fillRect/>
          </a:stretch>
        </p:blipFill>
        <p:spPr>
          <a:xfrm>
            <a:off x="4427984" y="41490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3" descr="fb5df7cd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6359" r="12950" b="6705"/>
          <a:stretch>
            <a:fillRect/>
          </a:stretch>
        </p:blipFill>
        <p:spPr>
          <a:xfrm>
            <a:off x="0" y="0"/>
            <a:ext cx="9144000" cy="6885384"/>
          </a:xfrm>
        </p:spPr>
      </p:pic>
      <p:pic>
        <p:nvPicPr>
          <p:cNvPr id="5" name="Image 4" descr="champignon (1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516216" y="5634000"/>
            <a:ext cx="858463" cy="1080000"/>
          </a:xfrm>
          <a:prstGeom prst="rect">
            <a:avLst/>
          </a:prstGeom>
        </p:spPr>
      </p:pic>
      <p:pic>
        <p:nvPicPr>
          <p:cNvPr id="7" name="Image 6" descr="martiens00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135383">
            <a:off x="-1460044" y="132067"/>
            <a:ext cx="1512001" cy="75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4000" y="108000"/>
            <a:ext cx="7596000" cy="43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Le message est entendu, et une soucoupe </a:t>
            </a:r>
            <a:r>
              <a:rPr lang="fr-FR" dirty="0" smtClean="0">
                <a:solidFill>
                  <a:srgbClr val="002060"/>
                </a:solidFill>
              </a:rPr>
              <a:t>apparaît…. Elle </a:t>
            </a:r>
            <a:r>
              <a:rPr lang="fr-FR" dirty="0" smtClean="0">
                <a:solidFill>
                  <a:srgbClr val="002060"/>
                </a:solidFill>
              </a:rPr>
              <a:t>vient chercher Eolien.</a:t>
            </a:r>
          </a:p>
          <a:p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2" name="Image 11" descr="47356738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5836" y="5625344"/>
            <a:ext cx="768292" cy="900000"/>
          </a:xfrm>
          <a:prstGeom prst="rect">
            <a:avLst/>
          </a:prstGeom>
        </p:spPr>
      </p:pic>
      <p:pic>
        <p:nvPicPr>
          <p:cNvPr id="13" name="Image 12" descr="ecureuil_01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7984" y="4725144"/>
            <a:ext cx="457200" cy="457200"/>
          </a:xfrm>
          <a:prstGeom prst="rect">
            <a:avLst/>
          </a:prstGeom>
        </p:spPr>
      </p:pic>
      <p:pic>
        <p:nvPicPr>
          <p:cNvPr id="14" name="Image 13" descr="473567389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643698" y="5661248"/>
            <a:ext cx="768292" cy="900000"/>
          </a:xfrm>
          <a:prstGeom prst="rect">
            <a:avLst/>
          </a:prstGeom>
        </p:spPr>
      </p:pic>
      <p:pic>
        <p:nvPicPr>
          <p:cNvPr id="15" name="Image 14" descr="martiens00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135383">
            <a:off x="1564292" y="5723865"/>
            <a:ext cx="1512001" cy="756000"/>
          </a:xfrm>
          <a:prstGeom prst="rect">
            <a:avLst/>
          </a:prstGeom>
        </p:spPr>
      </p:pic>
      <p:pic>
        <p:nvPicPr>
          <p:cNvPr id="10" name="Image 9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16" name="Image 15" descr="martiens03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17" name="alien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alien2.wav">
            <a:hlinkClick r:id="" action="ppaction://media"/>
          </p:cNvPr>
          <p:cNvPicPr>
            <a:picLocks noRot="1" noChangeAspect="1"/>
          </p:cNvPicPr>
          <p:nvPr>
            <a:wavAudioFile r:embed="rId2" name="alien2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700264"/>
            <a:ext cx="304800" cy="304800"/>
          </a:xfrm>
          <a:prstGeom prst="rect">
            <a:avLst/>
          </a:prstGeom>
        </p:spPr>
      </p:pic>
      <p:pic>
        <p:nvPicPr>
          <p:cNvPr id="20" name="12119.wav">
            <a:hlinkClick r:id="" action="ppaction://media"/>
          </p:cNvPr>
          <p:cNvPicPr>
            <a:picLocks noRot="1" noChangeAspect="1"/>
          </p:cNvPicPr>
          <p:nvPr>
            <a:wavAudioFile r:embed="rId3" name="12119.wav"/>
          </p:nvPr>
        </p:nvPicPr>
        <p:blipFill>
          <a:blip r:embed="rId14" cstate="print"/>
          <a:stretch>
            <a:fillRect/>
          </a:stretch>
        </p:blipFill>
        <p:spPr>
          <a:xfrm>
            <a:off x="4427984" y="41490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4.44444E-6 C 0.07691 0.02685 0.11337 0.05393 0.17969 0.05231 C 0.24601 0.05069 0.37708 -0.01436 0.43854 -0.00926 C 0.5 -0.00417 0.58472 0.0449 0.54826 0.08356 C 0.51181 0.12222 0.23524 0.17708 0.21979 0.22222 C 0.20434 0.26736 0.40729 0.30925 0.45521 0.35416 C 0.50313 0.39907 0.54271 0.44976 0.50712 0.4912 C 0.47153 0.53287 0.27396 0.54953 0.24132 0.60393 C 0.20903 0.65787 0.26042 0.7375 0.31198 0.81689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40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685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85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6 0.00047 C -0.07188 -0.03102 -0.08716 -0.0625 -0.10469 -0.04791 C -0.12223 -0.03333 -0.14323 0.09074 -0.16164 0.0882 C -0.18004 0.08565 -0.19341 -0.03981 -0.21545 -0.06342 C -0.2375 -0.08703 -0.2658 -0.07014 -0.29393 -0.05301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361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361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022 C 0.00017 -0.0551 0.00052 -0.11019 0.08229 -0.2139 C 0.16406 -0.3176 0.34531 -0.52385 0.49027 -0.62177 C 0.63524 -0.71992 0.79357 -0.76112 0.95191 -0.80209 " pathEditMode="relative" ptsTypes="aa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nd_ecran_wallpaper_espace_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martiens0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35383">
            <a:off x="636601" y="5866871"/>
            <a:ext cx="1157333" cy="578666"/>
          </a:xfrm>
          <a:prstGeom prst="rect">
            <a:avLst/>
          </a:prstGeom>
        </p:spPr>
      </p:pic>
      <p:pic>
        <p:nvPicPr>
          <p:cNvPr id="5" name="Image 4" descr="fond_ecran_wallpaper_espace_049.jpg"/>
          <p:cNvPicPr>
            <a:picLocks noChangeAspect="1"/>
          </p:cNvPicPr>
          <p:nvPr/>
        </p:nvPicPr>
        <p:blipFill>
          <a:blip r:embed="rId3" cstate="print"/>
          <a:srcRect t="2751" r="36612" b="59450"/>
          <a:stretch>
            <a:fillRect/>
          </a:stretch>
        </p:blipFill>
        <p:spPr>
          <a:xfrm>
            <a:off x="0" y="188640"/>
            <a:ext cx="5796136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203848" y="4869160"/>
            <a:ext cx="396044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La soucoupe attend la nuit pour repartir.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AU REVOIR  EOLIEN!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sfleche.1271.gif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8" name="Image 7" descr="martiens03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9" name="alien5.wav">
            <a:hlinkClick r:id="" action="ppaction://media"/>
          </p:cNvPr>
          <p:cNvPicPr>
            <a:picLocks noRot="1" noChangeAspect="1"/>
          </p:cNvPicPr>
          <p:nvPr>
            <a:wavAudioFile r:embed="rId1" name="alien5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7 C 0.01563 -0.04375 0.03126 -0.08727 0.05591 -0.10325 C 0.08056 -0.11922 0.12223 -0.0713 0.1481 -0.09561 C 0.17396 -0.11991 0.17049 -0.20903 0.21181 -0.24977 C 0.25313 -0.29051 0.34133 -0.31019 0.39601 -0.34005 C 0.4507 -0.36991 0.48716 -0.38866 0.54011 -0.42894 C 0.59306 -0.46922 0.67518 -0.54445 0.71372 -0.58172 C 0.75226 -0.61899 0.76042 -0.63334 0.77153 -0.65232 C 0.78265 -0.6713 0.78195 -0.68311 0.78039 -0.69561 C 0.77883 -0.70811 0.77865 -0.71667 0.76268 -0.72686 C 0.74671 -0.73704 0.7198 -0.75417 0.68438 -0.75695 C 0.64896 -0.75973 0.6283 -0.75487 0.55001 -0.74399 C 0.47171 -0.73311 0.34324 -0.7125 0.21476 -0.69167 " pathEditMode="relative" ptsTypes="aaaa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287992232_1600x1200_wonderful-pla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 descr="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5719911"/>
            <a:ext cx="1466850" cy="733425"/>
          </a:xfrm>
          <a:prstGeom prst="rect">
            <a:avLst/>
          </a:prstGeom>
        </p:spPr>
      </p:pic>
      <p:pic>
        <p:nvPicPr>
          <p:cNvPr id="6" name="Image 5" descr="01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0000" y="5517232"/>
            <a:ext cx="1092000" cy="900000"/>
          </a:xfrm>
          <a:prstGeom prst="rect">
            <a:avLst/>
          </a:prstGeom>
        </p:spPr>
      </p:pic>
      <p:pic>
        <p:nvPicPr>
          <p:cNvPr id="7" name="Image 6" descr="03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581128"/>
            <a:ext cx="720000" cy="720000"/>
          </a:xfrm>
          <a:prstGeom prst="rect">
            <a:avLst/>
          </a:prstGeom>
        </p:spPr>
      </p:pic>
      <p:pic>
        <p:nvPicPr>
          <p:cNvPr id="8" name="Image 7" descr="martiens00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836712"/>
            <a:ext cx="1215197" cy="756000"/>
          </a:xfrm>
          <a:prstGeom prst="rect">
            <a:avLst/>
          </a:prstGeom>
        </p:spPr>
      </p:pic>
      <p:pic>
        <p:nvPicPr>
          <p:cNvPr id="10" name="Image 9" descr="martiens027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968" y="584784"/>
            <a:ext cx="720000" cy="90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2"/>
            <a:ext cx="406329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Eolien navigue dans sa soucoupe volante.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4" name="Image 13" descr="martiens031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42000" y="6310800"/>
            <a:ext cx="595636" cy="468000"/>
          </a:xfrm>
          <a:prstGeom prst="rect">
            <a:avLst/>
          </a:prstGeom>
        </p:spPr>
      </p:pic>
      <p:pic>
        <p:nvPicPr>
          <p:cNvPr id="16" name="Image 15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13" name="espace.wav">
            <a:hlinkClick r:id="" action="ppaction://media"/>
          </p:cNvPr>
          <p:cNvPicPr>
            <a:picLocks noRot="1" noChangeAspect="1"/>
          </p:cNvPicPr>
          <p:nvPr>
            <a:wavAudioFile r:embed="rId1" name="espace.wav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05 -0.07083 C 0.41354 -0.07083 0.56927 0.11019 0.56927 0.33333 C 0.56927 0.55602 0.41354 0.73773 0.22205 0.73773 C 0.03055 0.73773 -0.125 0.55602 -0.125 0.33333 C -0.125 0.11019 0.03055 -0.07083 0.22205 -0.07083 Z " pathEditMode="relative" rAng="0" ptsTypes="fffff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2 -0.024  0.033 -0.05867  0.058 -0.05867  C 0.095 -0.05867  0.125 -0.02267  0.125 0.02267  C 0.125 0.03733  0.122 0.05067  0.116 0.06267  C 0.117 0.06267  0 0.24267  0 0.244  C 0 0.24267  -0.117 0.06267  -0.116 0.06267  C -0.122 0.05067  -0.125 0.03733  -0.125 0.02267  C -0.125 -0.02267  -0.095 -0.05867  -0.057 -0.05867  C -0.033 -0.05867  -0.012 -0.024  0 0  Z" pathEditMode="relative" ptsTypes="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91 -0.04533  L 0.125 -0.16667  L 0.158 -0.04533  L 0.249 0  L 0.158 0.04533  L 0.125 0.16667  L 0.091 0.04533  L 0 0  Z" pathEditMode="relative" ptsTypes="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25 -0.112  L 0.25 0  L 0.125 0.112  L 0 0  Z" pathEditMode="relative" ptsTypes="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pace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 descr="martiens02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20000" y="-315416"/>
            <a:ext cx="720000" cy="900000"/>
          </a:xfrm>
          <a:prstGeom prst="rect">
            <a:avLst/>
          </a:prstGeom>
        </p:spPr>
      </p:pic>
      <p:pic>
        <p:nvPicPr>
          <p:cNvPr id="6" name="Image 5" descr="avion01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215550">
            <a:off x="8882434" y="5755132"/>
            <a:ext cx="2304000" cy="57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9672" y="107339"/>
            <a:ext cx="58320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Il y a du monde dans le ciel, et </a:t>
            </a:r>
            <a:r>
              <a:rPr lang="fr-F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Eolien </a:t>
            </a:r>
            <a:r>
              <a:rPr lang="fr-F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est descendu trop bas.</a:t>
            </a:r>
            <a:endParaRPr lang="fr-FR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Image 8" descr="martiens03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12" name="Image 11" descr="avion005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260648" y="3284984"/>
            <a:ext cx="1143000" cy="571500"/>
          </a:xfrm>
          <a:prstGeom prst="rect">
            <a:avLst/>
          </a:prstGeom>
        </p:spPr>
      </p:pic>
      <p:pic>
        <p:nvPicPr>
          <p:cNvPr id="13" name="Image 12" descr="avion01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97161">
            <a:off x="9144000" y="2924944"/>
            <a:ext cx="1714500" cy="1524000"/>
          </a:xfrm>
          <a:prstGeom prst="rect">
            <a:avLst/>
          </a:prstGeom>
        </p:spPr>
      </p:pic>
      <p:pic>
        <p:nvPicPr>
          <p:cNvPr id="14" name="Image 13" descr="avion024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846336">
            <a:off x="3521583" y="1053346"/>
            <a:ext cx="5962650" cy="390525"/>
          </a:xfrm>
          <a:prstGeom prst="rect">
            <a:avLst/>
          </a:prstGeom>
        </p:spPr>
      </p:pic>
      <p:pic>
        <p:nvPicPr>
          <p:cNvPr id="16" name="Image 15" descr="avion028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499686">
            <a:off x="-1591092" y="5594687"/>
            <a:ext cx="5915025" cy="428625"/>
          </a:xfrm>
          <a:prstGeom prst="rect">
            <a:avLst/>
          </a:prstGeom>
        </p:spPr>
      </p:pic>
      <p:pic>
        <p:nvPicPr>
          <p:cNvPr id="17" name="Image 16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21" name="soucoupe.wav">
            <a:hlinkClick r:id="" action="ppaction://media"/>
          </p:cNvPr>
          <p:cNvPicPr>
            <a:picLocks noRot="1" noChangeAspect="1"/>
          </p:cNvPicPr>
          <p:nvPr>
            <a:wavAudioFile r:embed="rId1" name="soucoupe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988296"/>
            <a:ext cx="304800" cy="304800"/>
          </a:xfrm>
          <a:prstGeom prst="rect">
            <a:avLst/>
          </a:prstGeom>
        </p:spPr>
      </p:pic>
      <p:pic>
        <p:nvPicPr>
          <p:cNvPr id="15" name="avion ki passe2.wav">
            <a:hlinkClick r:id="" action="ppaction://media"/>
          </p:cNvPr>
          <p:cNvPicPr>
            <a:picLocks noRot="1" noChangeAspect="1"/>
          </p:cNvPicPr>
          <p:nvPr>
            <a:wavAudioFile r:embed="rId2" name="avion ki passe2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628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2.34043E-6 L -1.18507 -0.43016 " pathEditMode="relative" ptsTypes="AA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7 C 0.0401 -0.00439 0.08021 -0.00902 0.10764 0.00857 C 0.13542 0.02662 0.15069 0.06575 0.16632 0.10811 C 0.18177 0.15 0.15747 0.2301 0.20139 0.26158 C 0.24566 0.29306 0.33177 0.24931 0.43004 0.29653 C 0.52813 0.34352 0.65972 0.44306 0.79132 0.54352 " pathEditMode="relative" rAng="0" ptsTypes="aaaaaA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" y="26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7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54 -0.02058 L 1.08732 -0.61841 " pathEditMode="relative" ptsTypes="AA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151 -0.1048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5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pace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 descr="martiens02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96" y="3393096"/>
            <a:ext cx="720000" cy="900000"/>
          </a:xfrm>
          <a:prstGeom prst="rect">
            <a:avLst/>
          </a:prstGeom>
        </p:spPr>
      </p:pic>
      <p:pic>
        <p:nvPicPr>
          <p:cNvPr id="4" name="Image 3" descr="avion00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869160"/>
            <a:ext cx="1143000" cy="571500"/>
          </a:xfrm>
          <a:prstGeom prst="rect">
            <a:avLst/>
          </a:prstGeom>
        </p:spPr>
      </p:pic>
      <p:pic>
        <p:nvPicPr>
          <p:cNvPr id="5" name="Image 4" descr="avion013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4288" y="2204864"/>
            <a:ext cx="1714500" cy="1524000"/>
          </a:xfrm>
          <a:prstGeom prst="rect">
            <a:avLst/>
          </a:prstGeom>
        </p:spPr>
      </p:pic>
      <p:pic>
        <p:nvPicPr>
          <p:cNvPr id="6" name="Image 5" descr="avion016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258232">
            <a:off x="6008427" y="5026267"/>
            <a:ext cx="2304000" cy="576000"/>
          </a:xfrm>
          <a:prstGeom prst="rect">
            <a:avLst/>
          </a:prstGeom>
        </p:spPr>
      </p:pic>
      <p:pic>
        <p:nvPicPr>
          <p:cNvPr id="8" name="Image 7" descr="avion024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069502">
            <a:off x="-891106" y="1669513"/>
            <a:ext cx="5962650" cy="390525"/>
          </a:xfrm>
          <a:prstGeom prst="rect">
            <a:avLst/>
          </a:prstGeom>
        </p:spPr>
      </p:pic>
      <p:pic>
        <p:nvPicPr>
          <p:cNvPr id="9" name="Image 8" descr="avion028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635750">
            <a:off x="-1847979" y="1367816"/>
            <a:ext cx="5915025" cy="428625"/>
          </a:xfrm>
          <a:prstGeom prst="rect">
            <a:avLst/>
          </a:prstGeom>
        </p:spPr>
      </p:pic>
      <p:pic>
        <p:nvPicPr>
          <p:cNvPr id="10" name="Picture 9" descr="helico_034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-1476672" y="4257152"/>
            <a:ext cx="1741936" cy="540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87624" y="108000"/>
            <a:ext cx="684000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Pour éviter de heurter un </a:t>
            </a:r>
            <a:r>
              <a:rPr lang="fr-FR" dirty="0" smtClean="0">
                <a:solidFill>
                  <a:schemeClr val="bg1"/>
                </a:solidFill>
              </a:rPr>
              <a:t>avion, </a:t>
            </a:r>
            <a:r>
              <a:rPr lang="fr-FR" dirty="0" smtClean="0">
                <a:solidFill>
                  <a:schemeClr val="bg1"/>
                </a:solidFill>
              </a:rPr>
              <a:t>Eolien doit descendre encore plus  bas.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Image 12" descr="martiens031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14" name="Image 13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16" name="soucoupe.wav">
            <a:hlinkClick r:id="" action="ppaction://media"/>
          </p:cNvPr>
          <p:cNvPicPr>
            <a:picLocks noRot="1" noChangeAspect="1"/>
          </p:cNvPicPr>
          <p:nvPr>
            <a:wavAudioFile r:embed="rId1" name="soucoupe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861048"/>
            <a:ext cx="304800" cy="304800"/>
          </a:xfrm>
          <a:prstGeom prst="rect">
            <a:avLst/>
          </a:prstGeom>
        </p:spPr>
      </p:pic>
      <p:pic>
        <p:nvPicPr>
          <p:cNvPr id="15" name="boeing qui passe.wav">
            <a:hlinkClick r:id="" action="ppaction://media"/>
          </p:cNvPr>
          <p:cNvPicPr>
            <a:picLocks noRot="1" noChangeAspect="1"/>
          </p:cNvPicPr>
          <p:nvPr>
            <a:wavAudioFile r:embed="rId2" name="boeing qui passe.wav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hélicoptèrew.wav">
            <a:hlinkClick r:id="" action="ppaction://media"/>
          </p:cNvPr>
          <p:cNvPicPr>
            <a:picLocks noRot="1" noChangeAspect="1"/>
          </p:cNvPicPr>
          <p:nvPr>
            <a:wavAudioFile r:embed="rId3" name="hélicoptèrew.wav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33333E-6 C 0.03472 0.022 0.06944 0.04422 0.07638 0.07848 C 0.08333 0.11274 0.03003 0.172 0.04218 0.20533 C 0.05433 0.23866 0.13072 0.25556 0.14895 0.27848 C 0.16718 0.30139 0.15902 0.322 0.15103 0.3426 " pathEditMode="relative" ptsTypes="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5.55556E-6 C -0.05191 -0.08704 -0.10382 -0.17408 -0.175 -0.22547 C -0.24618 -0.27686 -0.29393 -0.21251 -0.42691 -0.30811 C -0.5599 -0.40371 -0.7665 -0.60139 -0.97292 -0.79885 " pathEditMode="relative" ptsTypes="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39375 -2.22222E-6 " pathEditMode="relative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7000"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pace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avion00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869160"/>
            <a:ext cx="1143000" cy="571500"/>
          </a:xfrm>
          <a:prstGeom prst="rect">
            <a:avLst/>
          </a:prstGeom>
        </p:spPr>
      </p:pic>
      <p:pic>
        <p:nvPicPr>
          <p:cNvPr id="5" name="Image 4" descr="avion01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2204864"/>
            <a:ext cx="1714500" cy="1524000"/>
          </a:xfrm>
          <a:prstGeom prst="rect">
            <a:avLst/>
          </a:prstGeom>
        </p:spPr>
      </p:pic>
      <p:pic>
        <p:nvPicPr>
          <p:cNvPr id="8" name="Image 7" descr="avion02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962650" cy="390525"/>
          </a:xfrm>
          <a:prstGeom prst="rect">
            <a:avLst/>
          </a:prstGeom>
        </p:spPr>
      </p:pic>
      <p:pic>
        <p:nvPicPr>
          <p:cNvPr id="9" name="Image 8" descr="avion028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15616" y="2276872"/>
            <a:ext cx="5915025" cy="4286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68360" y="108000"/>
            <a:ext cx="802817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136900" indent="-2963863"/>
            <a:r>
              <a:rPr lang="fr-FR" dirty="0" smtClean="0">
                <a:solidFill>
                  <a:schemeClr val="bg1"/>
                </a:solidFill>
              </a:rPr>
              <a:t>Il est repéré par l’hélicoptère de l’armée. Vite, il vaut mieux se cacher,                                                               sinon les soldats voudront le capturer.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4" name="Picture 9" descr="helico_034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123728" y="4248000"/>
            <a:ext cx="1741936" cy="540000"/>
          </a:xfrm>
          <a:prstGeom prst="rect">
            <a:avLst/>
          </a:prstGeom>
          <a:noFill/>
        </p:spPr>
      </p:pic>
      <p:pic>
        <p:nvPicPr>
          <p:cNvPr id="15" name="Image 14" descr="martiens031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3" name="Image 2" descr="martiens027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02000" y="5733256"/>
            <a:ext cx="720000" cy="900000"/>
          </a:xfrm>
          <a:prstGeom prst="rect">
            <a:avLst/>
          </a:prstGeom>
        </p:spPr>
      </p:pic>
      <p:pic>
        <p:nvPicPr>
          <p:cNvPr id="16" name="Image 15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19" name="soucoupe.wav">
            <a:hlinkClick r:id="" action="ppaction://media"/>
          </p:cNvPr>
          <p:cNvPicPr>
            <a:picLocks noRot="1" noChangeAspect="1"/>
          </p:cNvPicPr>
          <p:nvPr>
            <a:wavAudioFile r:embed="rId1" name="soucoupe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124200"/>
            <a:ext cx="304800" cy="304800"/>
          </a:xfrm>
          <a:prstGeom prst="rect">
            <a:avLst/>
          </a:prstGeom>
        </p:spPr>
      </p:pic>
      <p:pic>
        <p:nvPicPr>
          <p:cNvPr id="18" name="avion ki passe2.wav">
            <a:hlinkClick r:id="" action="ppaction://media"/>
          </p:cNvPr>
          <p:cNvPicPr>
            <a:picLocks noRot="1" noChangeAspect="1"/>
          </p:cNvPicPr>
          <p:nvPr>
            <a:wavAudioFile r:embed="rId2" name="avion ki passe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4348336"/>
            <a:ext cx="304800" cy="304800"/>
          </a:xfrm>
          <a:prstGeom prst="rect">
            <a:avLst/>
          </a:prstGeom>
        </p:spPr>
      </p:pic>
      <p:pic>
        <p:nvPicPr>
          <p:cNvPr id="22" name="hélicoptèrew.wav">
            <a:hlinkClick r:id="" action="ppaction://media"/>
          </p:cNvPr>
          <p:cNvPicPr>
            <a:picLocks noRot="1" noChangeAspect="1"/>
          </p:cNvPicPr>
          <p:nvPr>
            <a:wavAudioFile r:embed="rId3" name="hélicoptèrew.wav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988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C 0.03541 -0.00672 0.071 -0.01343 0.09705 -0.00139 C 0.12309 0.01064 0.13055 0.03425 0.1559 0.07175 C 0.18125 0.10925 0.20312 0.1993 0.24913 0.22337 C 0.29514 0.24745 0.36371 0.23217 0.43246 0.21689 " pathEditMode="relative" ptsTypes="aaa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56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5097E-6 C -0.04271 0.02521 -0.08524 0.05041 -0.12865 0.06059 C -0.17205 0.07077 -0.21458 0.07608 -0.26111 0.06059 C -0.30764 0.0451 -0.35347 -0.03007 -0.40781 -0.03284 C -0.46233 -0.03562 -0.53437 0.03238 -0.58698 0.04324 C -0.63976 0.05411 -0.6401 -0.00208 -0.72465 0.03284 C -0.80937 0.06776 -0.95208 0.16003 -1.09479 0.25254 " pathEditMode="relative" ptsTypes="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leurs-plantes-fleurs-specialement-jeanne-b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63000"/>
            <a:ext cx="9449784" cy="6984000"/>
          </a:xfrm>
          <a:prstGeom prst="rect">
            <a:avLst/>
          </a:prstGeom>
        </p:spPr>
      </p:pic>
      <p:pic>
        <p:nvPicPr>
          <p:cNvPr id="7" name="Image 6" descr="martiens02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29312" y="-171400"/>
            <a:ext cx="892800" cy="1116000"/>
          </a:xfrm>
          <a:prstGeom prst="rect">
            <a:avLst/>
          </a:prstGeom>
        </p:spPr>
      </p:pic>
      <p:pic>
        <p:nvPicPr>
          <p:cNvPr id="8" name="Picture 9" descr="cheval_04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5382000"/>
            <a:ext cx="1927336" cy="1476000"/>
          </a:xfrm>
          <a:prstGeom prst="rect">
            <a:avLst/>
          </a:prstGeom>
          <a:noFill/>
        </p:spPr>
      </p:pic>
      <p:pic>
        <p:nvPicPr>
          <p:cNvPr id="9" name="Picture 13" descr="cheval_117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4941168"/>
            <a:ext cx="1428750" cy="1781175"/>
          </a:xfrm>
          <a:prstGeom prst="rect">
            <a:avLst/>
          </a:prstGeom>
          <a:noFill/>
        </p:spPr>
      </p:pic>
      <p:pic>
        <p:nvPicPr>
          <p:cNvPr id="13" name="Image 12" descr="vache49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72200" y="1340768"/>
            <a:ext cx="552450" cy="6477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54000" y="108000"/>
            <a:ext cx="7236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Eolien atterrit en urgence dans un champ. Il a peur , il est totalement perdu. Qui sont ces créatures?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8" name="Image 17" descr="moutons-2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79512" y="3861048"/>
            <a:ext cx="933450" cy="895350"/>
          </a:xfrm>
          <a:prstGeom prst="rect">
            <a:avLst/>
          </a:prstGeom>
        </p:spPr>
      </p:pic>
      <p:pic>
        <p:nvPicPr>
          <p:cNvPr id="19" name="Image 18" descr="mouton_3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23728" y="1340768"/>
            <a:ext cx="952500" cy="762000"/>
          </a:xfrm>
          <a:prstGeom prst="rect">
            <a:avLst/>
          </a:prstGeom>
        </p:spPr>
      </p:pic>
      <p:pic>
        <p:nvPicPr>
          <p:cNvPr id="20" name="Image 19" descr="mouton_3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3619500" y="1556792"/>
            <a:ext cx="952500" cy="762000"/>
          </a:xfrm>
          <a:prstGeom prst="rect">
            <a:avLst/>
          </a:prstGeom>
        </p:spPr>
      </p:pic>
      <p:pic>
        <p:nvPicPr>
          <p:cNvPr id="24" name="Image 23" descr="mouton_3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67744" y="1988840"/>
            <a:ext cx="540000" cy="432000"/>
          </a:xfrm>
          <a:prstGeom prst="rect">
            <a:avLst/>
          </a:prstGeom>
        </p:spPr>
      </p:pic>
      <p:pic>
        <p:nvPicPr>
          <p:cNvPr id="25" name="Image 24" descr="mouton_3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43808" y="1556792"/>
            <a:ext cx="540000" cy="432000"/>
          </a:xfrm>
          <a:prstGeom prst="rect">
            <a:avLst/>
          </a:prstGeom>
        </p:spPr>
      </p:pic>
      <p:pic>
        <p:nvPicPr>
          <p:cNvPr id="26" name="Image 25" descr="mouton_3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87824" y="2420888"/>
            <a:ext cx="952500" cy="762000"/>
          </a:xfrm>
          <a:prstGeom prst="rect">
            <a:avLst/>
          </a:prstGeom>
        </p:spPr>
      </p:pic>
      <p:pic>
        <p:nvPicPr>
          <p:cNvPr id="28" name="Image 27" descr="vache_08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8264" y="2790056"/>
            <a:ext cx="1209675" cy="1143000"/>
          </a:xfrm>
          <a:prstGeom prst="rect">
            <a:avLst/>
          </a:prstGeom>
        </p:spPr>
      </p:pic>
      <p:pic>
        <p:nvPicPr>
          <p:cNvPr id="29" name="Image 28" descr="vache_49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7524328" y="1556792"/>
            <a:ext cx="923925" cy="809625"/>
          </a:xfrm>
          <a:prstGeom prst="rect">
            <a:avLst/>
          </a:prstGeom>
        </p:spPr>
      </p:pic>
      <p:pic>
        <p:nvPicPr>
          <p:cNvPr id="30" name="Image 29" descr="vache_49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8220075" y="1628800"/>
            <a:ext cx="923925" cy="809625"/>
          </a:xfrm>
          <a:prstGeom prst="rect">
            <a:avLst/>
          </a:prstGeom>
        </p:spPr>
      </p:pic>
      <p:pic>
        <p:nvPicPr>
          <p:cNvPr id="17" name="Image 16" descr="martiens031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21" name="Image 20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27" name="cheval.wav">
            <a:hlinkClick r:id="" action="ppaction://media"/>
          </p:cNvPr>
          <p:cNvPicPr>
            <a:picLocks noRot="1" noChangeAspect="1"/>
          </p:cNvPicPr>
          <p:nvPr>
            <a:wavAudioFile r:embed="rId1" name="cheval.wav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4276328"/>
            <a:ext cx="304800" cy="304800"/>
          </a:xfrm>
          <a:prstGeom prst="rect">
            <a:avLst/>
          </a:prstGeom>
        </p:spPr>
      </p:pic>
      <p:pic>
        <p:nvPicPr>
          <p:cNvPr id="31" name="soucoupe.wav">
            <a:hlinkClick r:id="" action="ppaction://media"/>
          </p:cNvPr>
          <p:cNvPicPr>
            <a:picLocks noRot="1" noChangeAspect="1"/>
          </p:cNvPicPr>
          <p:nvPr>
            <a:wavAudioFile r:embed="rId2" name="soucoupe.wav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2996952"/>
            <a:ext cx="304800" cy="304800"/>
          </a:xfrm>
          <a:prstGeom prst="rect">
            <a:avLst/>
          </a:prstGeom>
        </p:spPr>
      </p:pic>
      <p:pic>
        <p:nvPicPr>
          <p:cNvPr id="32" name="vache.wav">
            <a:hlinkClick r:id="" action="ppaction://media"/>
          </p:cNvPr>
          <p:cNvPicPr>
            <a:picLocks noRot="1" noChangeAspect="1"/>
          </p:cNvPicPr>
          <p:nvPr>
            <a:wavAudioFile r:embed="rId3" name="vache.wav"/>
          </p:nvPr>
        </p:nvPicPr>
        <p:blipFill>
          <a:blip r:embed="rId18" cstate="print"/>
          <a:stretch>
            <a:fillRect/>
          </a:stretch>
        </p:blipFill>
        <p:spPr>
          <a:xfrm>
            <a:off x="4419600" y="3556248"/>
            <a:ext cx="304800" cy="304800"/>
          </a:xfrm>
          <a:prstGeom prst="rect">
            <a:avLst/>
          </a:prstGeom>
        </p:spPr>
      </p:pic>
      <p:pic>
        <p:nvPicPr>
          <p:cNvPr id="33" name="troupeau moutons.wav">
            <a:hlinkClick r:id="" action="ppaction://media"/>
          </p:cNvPr>
          <p:cNvPicPr>
            <a:picLocks noRot="1" noChangeAspect="1"/>
          </p:cNvPicPr>
          <p:nvPr>
            <a:wavAudioFile r:embed="rId4" name="troupeau moutons.wav"/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763 C 0.00521 -0.00694 0.02361 -0.02128 0.02986 -0.02128 C 0.06997 -0.02128 0.11146 0.20583 0.11146 0.43293 C 0.11146 0.31845 0.13229 0.20559 0.15191 0.20559 C 0.17257 0.20559 0.19219 0.32007 0.19219 0.43293 C 0.19219 0.3765 0.20261 0.31845 0.21302 0.31845 C 0.22327 0.31845 0.23368 0.37488 0.23368 0.43293 C 0.23368 0.40379 0.23889 0.3765 0.2441 0.3765 C 0.24931 0.3765 0.25452 0.40541 0.25452 0.43293 C 0.25452 0.41836 0.25712 0.40379 0.25972 0.40379 C 0.26094 0.40379 0.26476 0.41836 0.26476 0.43293 C 0.26476 0.42553 0.26615 0.41836 0.26754 0.41836 C 0.26754 0.42021 0.27031 0.42553 0.27031 0.43293 C 0.27031 0.429 0.27031 0.42553 0.27153 0.42553 C 0.27153 0.42738 0.27292 0.42946 0.27292 0.43293 C 0.27292 0.43085 0.27292 0.429 0.27292 0.42738 C 0.27431 0.42738 0.27431 0.42946 0.27431 0.43131 C 0.2757 0.43131 0.2757 0.42946 0.2757 0.42738 C 0.27709 0.42738 0.27709 0.42946 0.27709 0.43131 " pathEditMode="relative" rAng="0" ptsTypes="fffffffffffffffffff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9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3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rbre-foret.jpg"/>
          <p:cNvPicPr>
            <a:picLocks noChangeAspect="1"/>
          </p:cNvPicPr>
          <p:nvPr/>
        </p:nvPicPr>
        <p:blipFill>
          <a:blip r:embed="rId4" cstate="print"/>
          <a:srcRect t="2989"/>
          <a:stretch>
            <a:fillRect/>
          </a:stretch>
        </p:blipFill>
        <p:spPr>
          <a:xfrm>
            <a:off x="0" y="-126776"/>
            <a:ext cx="9600000" cy="6984776"/>
          </a:xfrm>
          <a:prstGeom prst="rect">
            <a:avLst/>
          </a:prstGeom>
        </p:spPr>
      </p:pic>
      <p:pic>
        <p:nvPicPr>
          <p:cNvPr id="7" name="Image 6" descr="47356738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900592" y="5301208"/>
            <a:ext cx="768292" cy="900000"/>
          </a:xfrm>
          <a:prstGeom prst="rect">
            <a:avLst/>
          </a:prstGeom>
        </p:spPr>
      </p:pic>
      <p:pic>
        <p:nvPicPr>
          <p:cNvPr id="11" name="Picture 11" descr="arb_plante_02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5877272"/>
            <a:ext cx="440710" cy="396000"/>
          </a:xfrm>
          <a:prstGeom prst="rect">
            <a:avLst/>
          </a:prstGeom>
          <a:noFill/>
        </p:spPr>
      </p:pic>
      <p:pic>
        <p:nvPicPr>
          <p:cNvPr id="12" name="Picture 13" descr="arb_plante_021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419872" y="6309320"/>
            <a:ext cx="440710" cy="396000"/>
          </a:xfrm>
          <a:prstGeom prst="rect">
            <a:avLst/>
          </a:prstGeom>
          <a:noFill/>
          <a:ln/>
        </p:spPr>
      </p:pic>
      <p:pic>
        <p:nvPicPr>
          <p:cNvPr id="13" name="Image 12" descr="champignon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877272"/>
            <a:ext cx="876300" cy="657225"/>
          </a:xfrm>
          <a:prstGeom prst="rect">
            <a:avLst/>
          </a:prstGeom>
        </p:spPr>
      </p:pic>
      <p:pic>
        <p:nvPicPr>
          <p:cNvPr id="17" name="Image 16" descr="champignon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5877272"/>
            <a:ext cx="876300" cy="657225"/>
          </a:xfrm>
          <a:prstGeom prst="rect">
            <a:avLst/>
          </a:prstGeom>
        </p:spPr>
      </p:pic>
      <p:pic>
        <p:nvPicPr>
          <p:cNvPr id="16" name="Image 15" descr="champignon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6200775"/>
            <a:ext cx="876300" cy="657225"/>
          </a:xfrm>
          <a:prstGeom prst="rect">
            <a:avLst/>
          </a:prstGeom>
        </p:spPr>
      </p:pic>
      <p:pic>
        <p:nvPicPr>
          <p:cNvPr id="15" name="Image 14" descr="martiens03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10" name="Image 9" descr="Arbre-foret.jpg"/>
          <p:cNvPicPr>
            <a:picLocks noChangeAspect="1"/>
          </p:cNvPicPr>
          <p:nvPr/>
        </p:nvPicPr>
        <p:blipFill>
          <a:blip r:embed="rId4" cstate="print"/>
          <a:srcRect l="42913" t="2989" r="45075"/>
          <a:stretch>
            <a:fillRect/>
          </a:stretch>
        </p:blipFill>
        <p:spPr>
          <a:xfrm>
            <a:off x="4138927" y="-99392"/>
            <a:ext cx="1153153" cy="6984776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396000" y="108000"/>
            <a:ext cx="8352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Eolien préfère quitter sa soucoupe, et </a:t>
            </a:r>
            <a:r>
              <a:rPr lang="fr-FR" smtClean="0">
                <a:solidFill>
                  <a:srgbClr val="002060"/>
                </a:solidFill>
              </a:rPr>
              <a:t>part se </a:t>
            </a:r>
            <a:r>
              <a:rPr lang="fr-FR" dirty="0" smtClean="0">
                <a:solidFill>
                  <a:srgbClr val="002060"/>
                </a:solidFill>
              </a:rPr>
              <a:t>cacher dans la forêt, au milieu des arbres.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8" name="Image 17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19" name="alien4.wav">
            <a:hlinkClick r:id="" action="ppaction://media"/>
          </p:cNvPr>
          <p:cNvPicPr>
            <a:picLocks noRot="1" noChangeAspect="1"/>
          </p:cNvPicPr>
          <p:nvPr>
            <a:wavAudioFile r:embed="rId1" name="alien4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" name="chants oiseaux.wav">
            <a:hlinkClick r:id="" action="ppaction://media"/>
          </p:cNvPr>
          <p:cNvPicPr>
            <a:picLocks noRot="1" noChangeAspect="1"/>
          </p:cNvPicPr>
          <p:nvPr>
            <a:wavAudioFile r:embed="rId2" name="chants oiseaux.wav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" name="chants oiseaux.wav">
            <a:hlinkClick r:id="" action="ppaction://media"/>
          </p:cNvPr>
          <p:cNvPicPr>
            <a:picLocks noRot="1" noChangeAspect="1"/>
          </p:cNvPicPr>
          <p:nvPr>
            <a:wavAudioFile r:embed="rId2" name="chants oiseaux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962 4.07407E-6 C -0.56302 -0.02524 -0.55382 -0.04931 -0.53576 -0.04931 C -0.5151 -0.04931 -0.50799 -0.02524 -0.50122 4.07407E-6 C -0.49219 0.02801 -0.48542 0.05601 -0.4625 0.05601 C -0.44201 0.05601 -0.43524 0.02801 -0.42604 4.07407E-6 C -0.4217 -0.02524 -0.41267 -0.04931 -0.39201 -0.04931 C -0.37396 -0.04931 -0.36476 -0.02524 -0.35764 4.07407E-6 C -0.35104 0.02801 -0.34184 0.05601 -0.32135 0.05601 C -0.3007 0.05601 -0.2849 4.07407E-6 -0.2849 0.00023 C -0.27813 -0.02524 -0.27101 -0.04931 -0.25087 -0.04931 C -0.23038 -0.04931 -0.22326 -0.02524 -0.21649 4.07407E-6 C -0.20729 0.02801 -0.2007 0.05601 -0.17778 0.05601 C -0.15712 0.05601 -0.15035 0.02801 -0.14375 4.07407E-6 C -0.13455 -0.02524 -0.12778 -0.04931 -0.10729 -0.04931 C -0.08906 -0.04931 -0.08004 -0.02524 -0.07292 4.07407E-6 C -0.06615 0.02801 -0.05712 0.05601 -0.03646 0.05601 C -0.01597 0.05601 -0.0092 0.02801 8.33333E-7 4.07407E-6 " pathEditMode="relative" rAng="0" ptsTypes="fffffffffffffffff">
                                      <p:cBhvr>
                                        <p:cTn id="11" dur="3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6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showWhenStopped="0">
                <p:cTn id="2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3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rbre-foret.jpg"/>
          <p:cNvPicPr>
            <a:picLocks noChangeAspect="1"/>
          </p:cNvPicPr>
          <p:nvPr/>
        </p:nvPicPr>
        <p:blipFill>
          <a:blip r:embed="rId3" cstate="print"/>
          <a:srcRect t="2989"/>
          <a:stretch>
            <a:fillRect/>
          </a:stretch>
        </p:blipFill>
        <p:spPr>
          <a:xfrm>
            <a:off x="0" y="-126000"/>
            <a:ext cx="9600000" cy="6984776"/>
          </a:xfrm>
          <a:prstGeom prst="rect">
            <a:avLst/>
          </a:prstGeom>
        </p:spPr>
      </p:pic>
      <p:pic>
        <p:nvPicPr>
          <p:cNvPr id="9" name="Image 8" descr="alien4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2719" y="-27384"/>
            <a:ext cx="1162050" cy="1162050"/>
          </a:xfrm>
          <a:prstGeom prst="rect">
            <a:avLst/>
          </a:prstGeom>
        </p:spPr>
      </p:pic>
      <p:pic>
        <p:nvPicPr>
          <p:cNvPr id="11" name="Picture 11" descr="arb_plante_0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5877272"/>
            <a:ext cx="440710" cy="396000"/>
          </a:xfrm>
          <a:prstGeom prst="rect">
            <a:avLst/>
          </a:prstGeom>
          <a:noFill/>
        </p:spPr>
      </p:pic>
      <p:pic>
        <p:nvPicPr>
          <p:cNvPr id="12" name="Picture 13" descr="arb_plante_021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19872" y="6309320"/>
            <a:ext cx="440710" cy="396000"/>
          </a:xfrm>
          <a:prstGeom prst="rect">
            <a:avLst/>
          </a:prstGeom>
          <a:noFill/>
          <a:ln/>
        </p:spPr>
      </p:pic>
      <p:pic>
        <p:nvPicPr>
          <p:cNvPr id="13" name="Image 12" descr="champignon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877272"/>
            <a:ext cx="876300" cy="657225"/>
          </a:xfrm>
          <a:prstGeom prst="rect">
            <a:avLst/>
          </a:prstGeom>
        </p:spPr>
      </p:pic>
      <p:pic>
        <p:nvPicPr>
          <p:cNvPr id="17" name="Image 16" descr="champignon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5877272"/>
            <a:ext cx="876300" cy="657225"/>
          </a:xfrm>
          <a:prstGeom prst="rect">
            <a:avLst/>
          </a:prstGeom>
        </p:spPr>
      </p:pic>
      <p:pic>
        <p:nvPicPr>
          <p:cNvPr id="16" name="Image 15" descr="champignon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6200775"/>
            <a:ext cx="876300" cy="657225"/>
          </a:xfrm>
          <a:prstGeom prst="rect">
            <a:avLst/>
          </a:prstGeom>
        </p:spPr>
      </p:pic>
      <p:pic>
        <p:nvPicPr>
          <p:cNvPr id="15" name="Image 14" descr="47356738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276805" flipH="1">
            <a:off x="3560726" y="5268501"/>
            <a:ext cx="768292" cy="900000"/>
          </a:xfrm>
          <a:prstGeom prst="rect">
            <a:avLst/>
          </a:prstGeom>
        </p:spPr>
      </p:pic>
      <p:pic>
        <p:nvPicPr>
          <p:cNvPr id="10" name="Image 9" descr="Arbre-foret.jpg"/>
          <p:cNvPicPr>
            <a:picLocks noChangeAspect="1"/>
          </p:cNvPicPr>
          <p:nvPr/>
        </p:nvPicPr>
        <p:blipFill>
          <a:blip r:embed="rId3" cstate="print"/>
          <a:srcRect l="42913" t="2989" r="45075"/>
          <a:stretch>
            <a:fillRect/>
          </a:stretch>
        </p:blipFill>
        <p:spPr>
          <a:xfrm>
            <a:off x="4140000" y="-99392"/>
            <a:ext cx="1153153" cy="6984776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152000" y="108000"/>
            <a:ext cx="6840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Eolien trouve des champignons, et comme il a faim, il a envie de goûter.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8" name="Image 17" descr="martiens03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19" name="Image 18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21" name="chants oiseaux.wav">
            <a:hlinkClick r:id="" action="ppaction://media"/>
          </p:cNvPr>
          <p:cNvPicPr>
            <a:picLocks noRot="1" noChangeAspect="1"/>
          </p:cNvPicPr>
          <p:nvPr>
            <a:wavAudioFile r:embed="rId1" name="chants oiseaux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3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rbre-foret.jpg"/>
          <p:cNvPicPr>
            <a:picLocks noChangeAspect="1"/>
          </p:cNvPicPr>
          <p:nvPr/>
        </p:nvPicPr>
        <p:blipFill>
          <a:blip r:embed="rId6" cstate="print"/>
          <a:srcRect t="2989"/>
          <a:stretch>
            <a:fillRect/>
          </a:stretch>
        </p:blipFill>
        <p:spPr>
          <a:xfrm>
            <a:off x="0" y="-126000"/>
            <a:ext cx="9600000" cy="6984776"/>
          </a:xfrm>
          <a:prstGeom prst="rect">
            <a:avLst/>
          </a:prstGeom>
        </p:spPr>
      </p:pic>
      <p:pic>
        <p:nvPicPr>
          <p:cNvPr id="11" name="Picture 11" descr="arb_plante_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5877272"/>
            <a:ext cx="440710" cy="396000"/>
          </a:xfrm>
          <a:prstGeom prst="rect">
            <a:avLst/>
          </a:prstGeom>
          <a:noFill/>
        </p:spPr>
      </p:pic>
      <p:pic>
        <p:nvPicPr>
          <p:cNvPr id="12" name="Picture 13" descr="arb_plante_021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419872" y="6309320"/>
            <a:ext cx="440710" cy="396000"/>
          </a:xfrm>
          <a:prstGeom prst="rect">
            <a:avLst/>
          </a:prstGeom>
          <a:noFill/>
          <a:ln/>
        </p:spPr>
      </p:pic>
      <p:pic>
        <p:nvPicPr>
          <p:cNvPr id="13" name="Image 12" descr="champignon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877272"/>
            <a:ext cx="876300" cy="657225"/>
          </a:xfrm>
          <a:prstGeom prst="rect">
            <a:avLst/>
          </a:prstGeom>
        </p:spPr>
      </p:pic>
      <p:pic>
        <p:nvPicPr>
          <p:cNvPr id="17" name="Image 16" descr="champignon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568" y="5877272"/>
            <a:ext cx="876300" cy="657225"/>
          </a:xfrm>
          <a:prstGeom prst="rect">
            <a:avLst/>
          </a:prstGeom>
        </p:spPr>
      </p:pic>
      <p:pic>
        <p:nvPicPr>
          <p:cNvPr id="16" name="Image 15" descr="champignon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6200775"/>
            <a:ext cx="876300" cy="657225"/>
          </a:xfrm>
          <a:prstGeom prst="rect">
            <a:avLst/>
          </a:prstGeom>
        </p:spPr>
      </p:pic>
      <p:pic>
        <p:nvPicPr>
          <p:cNvPr id="15" name="Image 14" descr="473567389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563888" y="5157192"/>
            <a:ext cx="768292" cy="900000"/>
          </a:xfrm>
          <a:prstGeom prst="rect">
            <a:avLst/>
          </a:prstGeom>
        </p:spPr>
      </p:pic>
      <p:pic>
        <p:nvPicPr>
          <p:cNvPr id="10" name="Image 9" descr="Arbre-foret.jpg"/>
          <p:cNvPicPr>
            <a:picLocks noChangeAspect="1"/>
          </p:cNvPicPr>
          <p:nvPr/>
        </p:nvPicPr>
        <p:blipFill>
          <a:blip r:embed="rId6" cstate="print"/>
          <a:srcRect l="42913" t="2989" r="45075"/>
          <a:stretch>
            <a:fillRect/>
          </a:stretch>
        </p:blipFill>
        <p:spPr>
          <a:xfrm>
            <a:off x="4140000" y="-99392"/>
            <a:ext cx="1153153" cy="6984776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224000" y="108000"/>
            <a:ext cx="6696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Des écureuils arrivent. Ils expliquent à Eolien qu’il ne faut pas manger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ces champignons rouges car ils sont vénéneux</a:t>
            </a:r>
            <a:r>
              <a:rPr lang="fr-FR" dirty="0" smtClean="0">
                <a:solidFill>
                  <a:srgbClr val="002060"/>
                </a:solidFill>
              </a:rPr>
              <a:t>...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21" name="Image 20" descr="ecureuil_01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6296" y="1916832"/>
            <a:ext cx="609600" cy="609600"/>
          </a:xfrm>
          <a:prstGeom prst="rect">
            <a:avLst/>
          </a:prstGeom>
        </p:spPr>
      </p:pic>
      <p:pic>
        <p:nvPicPr>
          <p:cNvPr id="22" name="Image 21" descr="ecureuil023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580731">
            <a:off x="6253021" y="668165"/>
            <a:ext cx="1241379" cy="720000"/>
          </a:xfrm>
          <a:prstGeom prst="rect">
            <a:avLst/>
          </a:prstGeom>
        </p:spPr>
      </p:pic>
      <p:pic>
        <p:nvPicPr>
          <p:cNvPr id="23" name="Image 22" descr="martiens031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40860" y="6309320"/>
            <a:ext cx="595636" cy="468000"/>
          </a:xfrm>
          <a:prstGeom prst="rect">
            <a:avLst/>
          </a:prstGeom>
        </p:spPr>
      </p:pic>
      <p:pic>
        <p:nvPicPr>
          <p:cNvPr id="25" name="Image 24" descr="ecureuil_013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40352" y="1844824"/>
            <a:ext cx="457200" cy="457200"/>
          </a:xfrm>
          <a:prstGeom prst="rect">
            <a:avLst/>
          </a:prstGeom>
        </p:spPr>
      </p:pic>
      <p:pic>
        <p:nvPicPr>
          <p:cNvPr id="27" name="Image 26" descr="ecureuil005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5292080" y="3429000"/>
            <a:ext cx="806400" cy="720000"/>
          </a:xfrm>
          <a:prstGeom prst="rect">
            <a:avLst/>
          </a:prstGeom>
        </p:spPr>
      </p:pic>
      <p:pic>
        <p:nvPicPr>
          <p:cNvPr id="28" name="Image 27" descr="ecureuil12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2627784" y="1556792"/>
            <a:ext cx="819692" cy="720000"/>
          </a:xfrm>
          <a:prstGeom prst="rect">
            <a:avLst/>
          </a:prstGeom>
        </p:spPr>
      </p:pic>
      <p:pic>
        <p:nvPicPr>
          <p:cNvPr id="29" name="Image 28" descr="ecureuil15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1116632" y="5445224"/>
            <a:ext cx="842264" cy="720000"/>
          </a:xfrm>
          <a:prstGeom prst="rect">
            <a:avLst/>
          </a:prstGeom>
        </p:spPr>
      </p:pic>
      <p:pic>
        <p:nvPicPr>
          <p:cNvPr id="33" name="Image 32" descr="sfleche.1271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357687" y="6381328"/>
            <a:ext cx="428625" cy="381000"/>
          </a:xfrm>
          <a:prstGeom prst="rect">
            <a:avLst/>
          </a:prstGeom>
        </p:spPr>
      </p:pic>
      <p:pic>
        <p:nvPicPr>
          <p:cNvPr id="20" name="écureuil.wav">
            <a:hlinkClick r:id="" action="ppaction://media"/>
          </p:cNvPr>
          <p:cNvPicPr>
            <a:picLocks noRot="1" noChangeAspect="1"/>
          </p:cNvPicPr>
          <p:nvPr>
            <a:wavAudioFile r:embed="rId1" name="écureuil.wav"/>
          </p:nvPr>
        </p:nvPicPr>
        <p:blipFill>
          <a:blip r:embed="rId18" cstate="print"/>
          <a:stretch>
            <a:fillRect/>
          </a:stretch>
        </p:blipFill>
        <p:spPr>
          <a:xfrm>
            <a:off x="4387788" y="3556248"/>
            <a:ext cx="304800" cy="304800"/>
          </a:xfrm>
          <a:prstGeom prst="rect">
            <a:avLst/>
          </a:prstGeom>
        </p:spPr>
      </p:pic>
      <p:pic>
        <p:nvPicPr>
          <p:cNvPr id="30" name="alien1.wav">
            <a:hlinkClick r:id="" action="ppaction://media"/>
          </p:cNvPr>
          <p:cNvPicPr>
            <a:picLocks noRot="1" noChangeAspect="1"/>
          </p:cNvPicPr>
          <p:nvPr>
            <a:wavAudioFile r:embed="rId2" name="alien1.wav"/>
          </p:nvPr>
        </p:nvPicPr>
        <p:blipFill>
          <a:blip r:embed="rId19" cstate="print"/>
          <a:stretch>
            <a:fillRect/>
          </a:stretch>
        </p:blipFill>
        <p:spPr>
          <a:xfrm>
            <a:off x="4387788" y="4276328"/>
            <a:ext cx="304800" cy="304800"/>
          </a:xfrm>
          <a:prstGeom prst="rect">
            <a:avLst/>
          </a:prstGeom>
        </p:spPr>
      </p:pic>
      <p:pic>
        <p:nvPicPr>
          <p:cNvPr id="31" name="écureuil.wav">
            <a:hlinkClick r:id="" action="ppaction://media"/>
          </p:cNvPr>
          <p:cNvPicPr>
            <a:picLocks noRot="1" noChangeAspect="1"/>
          </p:cNvPicPr>
          <p:nvPr>
            <a:wavAudioFile r:embed="rId1" name="écureuil.wav"/>
          </p:nvPr>
        </p:nvPicPr>
        <p:blipFill>
          <a:blip r:embed="rId20" cstate="print"/>
          <a:stretch>
            <a:fillRect/>
          </a:stretch>
        </p:blipFill>
        <p:spPr>
          <a:xfrm>
            <a:off x="4387788" y="3212976"/>
            <a:ext cx="304800" cy="304800"/>
          </a:xfrm>
          <a:prstGeom prst="rect">
            <a:avLst/>
          </a:prstGeom>
        </p:spPr>
      </p:pic>
      <p:pic>
        <p:nvPicPr>
          <p:cNvPr id="34" name="ecureuil_gris.wav">
            <a:hlinkClick r:id="" action="ppaction://media"/>
          </p:cNvPr>
          <p:cNvPicPr>
            <a:picLocks noRot="1" noChangeAspect="1"/>
          </p:cNvPicPr>
          <p:nvPr>
            <a:wavAudioFile r:embed="rId3" name="ecureuil_gris.wav"/>
          </p:nvPr>
        </p:nvPicPr>
        <p:blipFill>
          <a:blip r:embed="rId19" cstate="print"/>
          <a:stretch>
            <a:fillRect/>
          </a:stretch>
        </p:blipFill>
        <p:spPr>
          <a:xfrm>
            <a:off x="4387788" y="3916288"/>
            <a:ext cx="304800" cy="304800"/>
          </a:xfrm>
          <a:prstGeom prst="rect">
            <a:avLst/>
          </a:prstGeom>
        </p:spPr>
      </p:pic>
      <p:pic>
        <p:nvPicPr>
          <p:cNvPr id="32" name="chants oiseaux.wav">
            <a:hlinkClick r:id="" action="ppaction://media"/>
          </p:cNvPr>
          <p:cNvPicPr>
            <a:picLocks noRot="1" noChangeAspect="1"/>
          </p:cNvPicPr>
          <p:nvPr>
            <a:wavAudioFile r:embed="rId4" name="chants oiseaux.wav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17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34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2268 C -0.02674 0.04282 -0.04532 0.06273 -0.06042 0.0537 C -0.07552 0.04467 -0.08386 -0.02917 -0.09914 -0.03125 C -0.11441 -0.03334 -0.14341 0.00833 -0.15261 0.04004 C -0.16198 0.07199 -0.15434 0.11736 -0.15452 0.15879 C -0.15486 0.20046 -0.15313 0.25 -0.15365 0.28981 C -0.15417 0.32986 -0.12066 0.37268 -0.15764 0.39791 C -0.19445 0.42291 -0.28473 0.43171 -0.37483 0.44097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" y="1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4 0.02685 C -0.05555 0.03797 -0.06649 0.04931 -0.07292 0.06204 C -0.07934 0.07477 -0.07604 0.09514 -0.08281 0.10394 C -0.08958 0.11273 -0.1 0.12084 -0.11319 0.11435 C -0.12639 0.10787 -0.14844 0.07639 -0.16215 0.06482 C -0.17587 0.05324 -0.18385 0.03889 -0.19549 0.04514 C -0.20712 0.05139 -0.21944 0.07709 -0.23177 0.10278 " pathEditMode="relative" ptsTypes="aaaaa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44 2.22222E-6 L 0.17448 0.06296 " pathEditMode="relative" ptsTypes="AA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30000"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267</Words>
  <Application>Microsoft Office PowerPoint</Application>
  <PresentationFormat>Affichage à l'écran (4:3)</PresentationFormat>
  <Paragraphs>24</Paragraphs>
  <Slides>14</Slides>
  <Notes>0</Notes>
  <HiddenSlides>0</HiddenSlides>
  <MMClips>37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Brigitte</dc:creator>
  <cp:lastModifiedBy>Brigitte</cp:lastModifiedBy>
  <cp:revision>132</cp:revision>
  <dcterms:created xsi:type="dcterms:W3CDTF">2011-11-28T09:33:09Z</dcterms:created>
  <dcterms:modified xsi:type="dcterms:W3CDTF">2011-12-01T21:01:15Z</dcterms:modified>
</cp:coreProperties>
</file>