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2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6.xml" ContentType="application/vnd.openxmlformats-officedocument.presentationml.slide+xml"/>
  <Override PartName="/ppt/slides/slide26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Override PartName="/ppt/slides/slide253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s/slide2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22" r:id="rId2"/>
    <p:sldId id="426" r:id="rId3"/>
    <p:sldId id="424" r:id="rId4"/>
    <p:sldId id="425" r:id="rId5"/>
    <p:sldId id="427" r:id="rId6"/>
    <p:sldId id="428" r:id="rId7"/>
    <p:sldId id="429" r:id="rId8"/>
    <p:sldId id="536" r:id="rId9"/>
    <p:sldId id="540" r:id="rId10"/>
    <p:sldId id="361" r:id="rId11"/>
    <p:sldId id="256" r:id="rId12"/>
    <p:sldId id="257" r:id="rId13"/>
    <p:sldId id="261" r:id="rId14"/>
    <p:sldId id="262" r:id="rId15"/>
    <p:sldId id="263" r:id="rId16"/>
    <p:sldId id="264" r:id="rId17"/>
    <p:sldId id="265" r:id="rId18"/>
    <p:sldId id="266" r:id="rId19"/>
    <p:sldId id="350" r:id="rId20"/>
    <p:sldId id="351" r:id="rId21"/>
    <p:sldId id="269" r:id="rId22"/>
    <p:sldId id="270" r:id="rId23"/>
    <p:sldId id="271" r:id="rId24"/>
    <p:sldId id="272" r:id="rId25"/>
    <p:sldId id="260" r:id="rId26"/>
    <p:sldId id="259" r:id="rId27"/>
    <p:sldId id="273" r:id="rId28"/>
    <p:sldId id="274" r:id="rId29"/>
    <p:sldId id="348" r:id="rId30"/>
    <p:sldId id="349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301" r:id="rId39"/>
    <p:sldId id="372" r:id="rId40"/>
    <p:sldId id="373" r:id="rId41"/>
    <p:sldId id="406" r:id="rId42"/>
    <p:sldId id="407" r:id="rId43"/>
    <p:sldId id="300" r:id="rId44"/>
    <p:sldId id="282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2" r:id="rId54"/>
    <p:sldId id="313" r:id="rId55"/>
    <p:sldId id="314" r:id="rId56"/>
    <p:sldId id="315" r:id="rId57"/>
    <p:sldId id="368" r:id="rId58"/>
    <p:sldId id="369" r:id="rId59"/>
    <p:sldId id="316" r:id="rId60"/>
    <p:sldId id="317" r:id="rId61"/>
    <p:sldId id="399" r:id="rId62"/>
    <p:sldId id="398" r:id="rId63"/>
    <p:sldId id="402" r:id="rId64"/>
    <p:sldId id="403" r:id="rId65"/>
    <p:sldId id="401" r:id="rId66"/>
    <p:sldId id="400" r:id="rId67"/>
    <p:sldId id="318" r:id="rId68"/>
    <p:sldId id="319" r:id="rId69"/>
    <p:sldId id="404" r:id="rId70"/>
    <p:sldId id="405" r:id="rId71"/>
    <p:sldId id="310" r:id="rId72"/>
    <p:sldId id="311" r:id="rId73"/>
    <p:sldId id="374" r:id="rId74"/>
    <p:sldId id="375" r:id="rId75"/>
    <p:sldId id="283" r:id="rId76"/>
    <p:sldId id="292" r:id="rId77"/>
    <p:sldId id="295" r:id="rId78"/>
    <p:sldId id="296" r:id="rId79"/>
    <p:sldId id="291" r:id="rId80"/>
    <p:sldId id="284" r:id="rId81"/>
    <p:sldId id="293" r:id="rId82"/>
    <p:sldId id="294" r:id="rId83"/>
    <p:sldId id="287" r:id="rId84"/>
    <p:sldId id="288" r:id="rId85"/>
    <p:sldId id="377" r:id="rId86"/>
    <p:sldId id="378" r:id="rId87"/>
    <p:sldId id="286" r:id="rId88"/>
    <p:sldId id="285" r:id="rId89"/>
    <p:sldId id="298" r:id="rId90"/>
    <p:sldId id="299" r:id="rId91"/>
    <p:sldId id="289" r:id="rId92"/>
    <p:sldId id="290" r:id="rId93"/>
    <p:sldId id="381" r:id="rId94"/>
    <p:sldId id="380" r:id="rId95"/>
    <p:sldId id="320" r:id="rId96"/>
    <p:sldId id="322" r:id="rId97"/>
    <p:sldId id="366" r:id="rId98"/>
    <p:sldId id="367" r:id="rId99"/>
    <p:sldId id="358" r:id="rId100"/>
    <p:sldId id="359" r:id="rId101"/>
    <p:sldId id="370" r:id="rId102"/>
    <p:sldId id="371" r:id="rId103"/>
    <p:sldId id="364" r:id="rId104"/>
    <p:sldId id="365" r:id="rId105"/>
    <p:sldId id="354" r:id="rId106"/>
    <p:sldId id="355" r:id="rId107"/>
    <p:sldId id="356" r:id="rId108"/>
    <p:sldId id="357" r:id="rId109"/>
    <p:sldId id="325" r:id="rId110"/>
    <p:sldId id="326" r:id="rId111"/>
    <p:sldId id="362" r:id="rId112"/>
    <p:sldId id="363" r:id="rId113"/>
    <p:sldId id="327" r:id="rId114"/>
    <p:sldId id="328" r:id="rId115"/>
    <p:sldId id="323" r:id="rId116"/>
    <p:sldId id="324" r:id="rId117"/>
    <p:sldId id="352" r:id="rId118"/>
    <p:sldId id="353" r:id="rId119"/>
    <p:sldId id="376" r:id="rId120"/>
    <p:sldId id="430" r:id="rId121"/>
    <p:sldId id="431" r:id="rId122"/>
    <p:sldId id="458" r:id="rId123"/>
    <p:sldId id="459" r:id="rId124"/>
    <p:sldId id="490" r:id="rId125"/>
    <p:sldId id="491" r:id="rId126"/>
    <p:sldId id="432" r:id="rId127"/>
    <p:sldId id="433" r:id="rId128"/>
    <p:sldId id="527" r:id="rId129"/>
    <p:sldId id="528" r:id="rId130"/>
    <p:sldId id="460" r:id="rId131"/>
    <p:sldId id="461" r:id="rId132"/>
    <p:sldId id="434" r:id="rId133"/>
    <p:sldId id="435" r:id="rId134"/>
    <p:sldId id="482" r:id="rId135"/>
    <p:sldId id="483" r:id="rId136"/>
    <p:sldId id="492" r:id="rId137"/>
    <p:sldId id="493" r:id="rId138"/>
    <p:sldId id="470" r:id="rId139"/>
    <p:sldId id="471" r:id="rId140"/>
    <p:sldId id="436" r:id="rId141"/>
    <p:sldId id="437" r:id="rId142"/>
    <p:sldId id="521" r:id="rId143"/>
    <p:sldId id="522" r:id="rId144"/>
    <p:sldId id="438" r:id="rId145"/>
    <p:sldId id="439" r:id="rId146"/>
    <p:sldId id="462" r:id="rId147"/>
    <p:sldId id="463" r:id="rId148"/>
    <p:sldId id="494" r:id="rId149"/>
    <p:sldId id="495" r:id="rId150"/>
    <p:sldId id="464" r:id="rId151"/>
    <p:sldId id="465" r:id="rId152"/>
    <p:sldId id="515" r:id="rId153"/>
    <p:sldId id="516" r:id="rId154"/>
    <p:sldId id="537" r:id="rId155"/>
    <p:sldId id="440" r:id="rId156"/>
    <p:sldId id="441" r:id="rId157"/>
    <p:sldId id="486" r:id="rId158"/>
    <p:sldId id="487" r:id="rId159"/>
    <p:sldId id="511" r:id="rId160"/>
    <p:sldId id="512" r:id="rId161"/>
    <p:sldId id="476" r:id="rId162"/>
    <p:sldId id="477" r:id="rId163"/>
    <p:sldId id="496" r:id="rId164"/>
    <p:sldId id="497" r:id="rId165"/>
    <p:sldId id="466" r:id="rId166"/>
    <p:sldId id="467" r:id="rId167"/>
    <p:sldId id="529" r:id="rId168"/>
    <p:sldId id="530" r:id="rId169"/>
    <p:sldId id="442" r:id="rId170"/>
    <p:sldId id="443" r:id="rId171"/>
    <p:sldId id="474" r:id="rId172"/>
    <p:sldId id="475" r:id="rId173"/>
    <p:sldId id="506" r:id="rId174"/>
    <p:sldId id="507" r:id="rId175"/>
    <p:sldId id="468" r:id="rId176"/>
    <p:sldId id="469" r:id="rId177"/>
    <p:sldId id="444" r:id="rId178"/>
    <p:sldId id="445" r:id="rId179"/>
    <p:sldId id="478" r:id="rId180"/>
    <p:sldId id="479" r:id="rId181"/>
    <p:sldId id="504" r:id="rId182"/>
    <p:sldId id="505" r:id="rId183"/>
    <p:sldId id="519" r:id="rId184"/>
    <p:sldId id="520" r:id="rId185"/>
    <p:sldId id="446" r:id="rId186"/>
    <p:sldId id="447" r:id="rId187"/>
    <p:sldId id="538" r:id="rId188"/>
    <p:sldId id="488" r:id="rId189"/>
    <p:sldId id="489" r:id="rId190"/>
    <p:sldId id="502" r:id="rId191"/>
    <p:sldId id="503" r:id="rId192"/>
    <p:sldId id="448" r:id="rId193"/>
    <p:sldId id="449" r:id="rId194"/>
    <p:sldId id="513" r:id="rId195"/>
    <p:sldId id="514" r:id="rId196"/>
    <p:sldId id="480" r:id="rId197"/>
    <p:sldId id="481" r:id="rId198"/>
    <p:sldId id="450" r:id="rId199"/>
    <p:sldId id="451" r:id="rId200"/>
    <p:sldId id="523" r:id="rId201"/>
    <p:sldId id="524" r:id="rId202"/>
    <p:sldId id="452" r:id="rId203"/>
    <p:sldId id="453" r:id="rId204"/>
    <p:sldId id="484" r:id="rId205"/>
    <p:sldId id="485" r:id="rId206"/>
    <p:sldId id="500" r:id="rId207"/>
    <p:sldId id="501" r:id="rId208"/>
    <p:sldId id="454" r:id="rId209"/>
    <p:sldId id="455" r:id="rId210"/>
    <p:sldId id="525" r:id="rId211"/>
    <p:sldId id="526" r:id="rId212"/>
    <p:sldId id="456" r:id="rId213"/>
    <p:sldId id="457" r:id="rId214"/>
    <p:sldId id="531" r:id="rId215"/>
    <p:sldId id="532" r:id="rId216"/>
    <p:sldId id="472" r:id="rId217"/>
    <p:sldId id="473" r:id="rId218"/>
    <p:sldId id="498" r:id="rId219"/>
    <p:sldId id="499" r:id="rId220"/>
    <p:sldId id="541" r:id="rId221"/>
    <p:sldId id="510" r:id="rId222"/>
    <p:sldId id="517" r:id="rId223"/>
    <p:sldId id="518" r:id="rId224"/>
    <p:sldId id="539" r:id="rId225"/>
    <p:sldId id="533" r:id="rId226"/>
    <p:sldId id="332" r:id="rId227"/>
    <p:sldId id="333" r:id="rId228"/>
    <p:sldId id="334" r:id="rId229"/>
    <p:sldId id="335" r:id="rId230"/>
    <p:sldId id="336" r:id="rId231"/>
    <p:sldId id="337" r:id="rId232"/>
    <p:sldId id="338" r:id="rId233"/>
    <p:sldId id="339" r:id="rId234"/>
    <p:sldId id="340" r:id="rId235"/>
    <p:sldId id="341" r:id="rId236"/>
    <p:sldId id="342" r:id="rId237"/>
    <p:sldId id="343" r:id="rId238"/>
    <p:sldId id="344" r:id="rId239"/>
    <p:sldId id="345" r:id="rId240"/>
    <p:sldId id="397" r:id="rId241"/>
    <p:sldId id="346" r:id="rId242"/>
    <p:sldId id="409" r:id="rId243"/>
    <p:sldId id="410" r:id="rId244"/>
    <p:sldId id="411" r:id="rId245"/>
    <p:sldId id="412" r:id="rId246"/>
    <p:sldId id="413" r:id="rId247"/>
    <p:sldId id="414" r:id="rId248"/>
    <p:sldId id="415" r:id="rId249"/>
    <p:sldId id="416" r:id="rId250"/>
    <p:sldId id="417" r:id="rId251"/>
    <p:sldId id="418" r:id="rId252"/>
    <p:sldId id="419" r:id="rId253"/>
    <p:sldId id="420" r:id="rId254"/>
    <p:sldId id="421" r:id="rId255"/>
    <p:sldId id="423" r:id="rId256"/>
    <p:sldId id="383" r:id="rId257"/>
    <p:sldId id="382" r:id="rId258"/>
    <p:sldId id="394" r:id="rId259"/>
    <p:sldId id="390" r:id="rId260"/>
    <p:sldId id="387" r:id="rId261"/>
    <p:sldId id="384" r:id="rId262"/>
    <p:sldId id="385" r:id="rId263"/>
    <p:sldId id="388" r:id="rId264"/>
    <p:sldId id="393" r:id="rId265"/>
    <p:sldId id="386" r:id="rId266"/>
    <p:sldId id="389" r:id="rId267"/>
    <p:sldId id="391" r:id="rId268"/>
    <p:sldId id="395" r:id="rId269"/>
    <p:sldId id="392" r:id="rId270"/>
    <p:sldId id="329" r:id="rId27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D07"/>
    <a:srgbClr val="22929E"/>
    <a:srgbClr val="03BDBD"/>
    <a:srgbClr val="1A9620"/>
    <a:srgbClr val="34A40C"/>
    <a:srgbClr val="48AE02"/>
    <a:srgbClr val="E0DEFE"/>
    <a:srgbClr val="000099"/>
    <a:srgbClr val="F03510"/>
    <a:srgbClr val="00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15447" autoAdjust="0"/>
    <p:restoredTop sz="94660"/>
  </p:normalViewPr>
  <p:slideViewPr>
    <p:cSldViewPr>
      <p:cViewPr varScale="1">
        <p:scale>
          <a:sx n="118" d="100"/>
          <a:sy n="118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slide" Target="slides/slide264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viewProps" Target="view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à coins arrondis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0" name="Sous-titr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340F3-8C1C-44B8-8920-252E81B3F4A0}" type="datetimeFigureOut">
              <a:rPr lang="fr-FR" smtClean="0"/>
              <a:pPr/>
              <a:t>02/06/2011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C18DED-4DBD-4989-A6BA-68A113F3A1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340F3-8C1C-44B8-8920-252E81B3F4A0}" type="datetimeFigureOut">
              <a:rPr lang="fr-FR" smtClean="0"/>
              <a:pPr/>
              <a:t>02/06/2011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C18DED-4DBD-4989-A6BA-68A113F3A1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340F3-8C1C-44B8-8920-252E81B3F4A0}" type="datetimeFigureOut">
              <a:rPr lang="fr-FR" smtClean="0"/>
              <a:pPr/>
              <a:t>02/06/2011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C18DED-4DBD-4989-A6BA-68A113F3A1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340F3-8C1C-44B8-8920-252E81B3F4A0}" type="datetimeFigureOut">
              <a:rPr lang="fr-FR" smtClean="0"/>
              <a:pPr/>
              <a:t>02/06/2011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C18DED-4DBD-4989-A6BA-68A113F3A1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à coins arrondis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à coins arrondis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340F3-8C1C-44B8-8920-252E81B3F4A0}" type="datetimeFigureOut">
              <a:rPr lang="fr-FR" smtClean="0"/>
              <a:pPr/>
              <a:t>02/06/2011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C18DED-4DBD-4989-A6BA-68A113F3A1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340F3-8C1C-44B8-8920-252E81B3F4A0}" type="datetimeFigureOut">
              <a:rPr lang="fr-FR" smtClean="0"/>
              <a:pPr/>
              <a:t>02/06/2011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C18DED-4DBD-4989-A6BA-68A113F3A1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340F3-8C1C-44B8-8920-252E81B3F4A0}" type="datetimeFigureOut">
              <a:rPr lang="fr-FR" smtClean="0"/>
              <a:pPr/>
              <a:t>02/06/2011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C18DED-4DBD-4989-A6BA-68A113F3A1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340F3-8C1C-44B8-8920-252E81B3F4A0}" type="datetimeFigureOut">
              <a:rPr lang="fr-FR" smtClean="0"/>
              <a:pPr/>
              <a:t>02/06/2011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C18DED-4DBD-4989-A6BA-68A113F3A1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340F3-8C1C-44B8-8920-252E81B3F4A0}" type="datetimeFigureOut">
              <a:rPr lang="fr-FR" smtClean="0"/>
              <a:pPr/>
              <a:t>02/06/2011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C18DED-4DBD-4989-A6BA-68A113F3A1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340F3-8C1C-44B8-8920-252E81B3F4A0}" type="datetimeFigureOut">
              <a:rPr lang="fr-FR" smtClean="0"/>
              <a:pPr/>
              <a:t>02/06/2011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C18DED-4DBD-4989-A6BA-68A113F3A1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rrondir un rectangle à un seul coin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340F3-8C1C-44B8-8920-252E81B3F4A0}" type="datetimeFigureOut">
              <a:rPr lang="fr-FR" smtClean="0"/>
              <a:pPr/>
              <a:t>02/06/2011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C18DED-4DBD-4989-A6BA-68A113F3A18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à coins arrondis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Espace réservé du titre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A5340F3-8C1C-44B8-8920-252E81B3F4A0}" type="datetimeFigureOut">
              <a:rPr lang="fr-FR" smtClean="0"/>
              <a:pPr/>
              <a:t>02/06/2011</a:t>
            </a:fld>
            <a:endParaRPr lang="fr-FR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2C18DED-4DBD-4989-A6BA-68A113F3A1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jpeg"/><Relationship Id="rId12" Type="http://schemas.openxmlformats.org/officeDocument/2006/relationships/slide" Target="slide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11" Type="http://schemas.openxmlformats.org/officeDocument/2006/relationships/slide" Target="slide225.xml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42.wav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39.wav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40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30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37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34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4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5.wav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37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46.wav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42.wav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gif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38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34.wav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67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40.wav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gif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3.wav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6.gif"/><Relationship Id="rId18" Type="http://schemas.openxmlformats.org/officeDocument/2006/relationships/audio" Target="../media/audio9.wav"/><Relationship Id="rId26" Type="http://schemas.openxmlformats.org/officeDocument/2006/relationships/audio" Target="../media/audio13.wav"/><Relationship Id="rId3" Type="http://schemas.openxmlformats.org/officeDocument/2006/relationships/audio" Target="../media/audio1.wav"/><Relationship Id="rId21" Type="http://schemas.openxmlformats.org/officeDocument/2006/relationships/image" Target="../media/image20.gif"/><Relationship Id="rId7" Type="http://schemas.openxmlformats.org/officeDocument/2006/relationships/audio" Target="../media/audio3.wav"/><Relationship Id="rId12" Type="http://schemas.openxmlformats.org/officeDocument/2006/relationships/audio" Target="../media/audio6.wav"/><Relationship Id="rId17" Type="http://schemas.openxmlformats.org/officeDocument/2006/relationships/image" Target="../media/image18.gif"/><Relationship Id="rId25" Type="http://schemas.openxmlformats.org/officeDocument/2006/relationships/image" Target="../media/image22.gif"/><Relationship Id="rId2" Type="http://schemas.openxmlformats.org/officeDocument/2006/relationships/image" Target="../media/image11.gif"/><Relationship Id="rId16" Type="http://schemas.openxmlformats.org/officeDocument/2006/relationships/audio" Target="../media/audio8.wav"/><Relationship Id="rId20" Type="http://schemas.openxmlformats.org/officeDocument/2006/relationships/audio" Target="../media/audio10.wav"/><Relationship Id="rId29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audio" Target="../media/audio5.wav"/><Relationship Id="rId24" Type="http://schemas.openxmlformats.org/officeDocument/2006/relationships/audio" Target="../media/audio12.wav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21.gif"/><Relationship Id="rId28" Type="http://schemas.openxmlformats.org/officeDocument/2006/relationships/audio" Target="../media/audio14.wav"/><Relationship Id="rId10" Type="http://schemas.openxmlformats.org/officeDocument/2006/relationships/image" Target="../media/image15.gif"/><Relationship Id="rId19" Type="http://schemas.openxmlformats.org/officeDocument/2006/relationships/image" Target="../media/image19.gif"/><Relationship Id="rId4" Type="http://schemas.openxmlformats.org/officeDocument/2006/relationships/image" Target="../media/image12.gif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audio" Target="../media/audio11.wav"/><Relationship Id="rId27" Type="http://schemas.openxmlformats.org/officeDocument/2006/relationships/image" Target="../media/image23.gif"/><Relationship Id="rId30" Type="http://schemas.openxmlformats.org/officeDocument/2006/relationships/audio" Target="../media/audio15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6.wav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43.wav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7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30.wav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41.wav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3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1.wav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39.wav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56.xml"/><Relationship Id="rId5" Type="http://schemas.openxmlformats.org/officeDocument/2006/relationships/slide" Target="slide241.xml"/><Relationship Id="rId4" Type="http://schemas.openxmlformats.org/officeDocument/2006/relationships/image" Target="../media/image81.png"/></Relationships>
</file>

<file path=ppt/slides/_rels/slide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6.gif"/><Relationship Id="rId18" Type="http://schemas.openxmlformats.org/officeDocument/2006/relationships/audio" Target="../media/audio9.wav"/><Relationship Id="rId26" Type="http://schemas.openxmlformats.org/officeDocument/2006/relationships/audio" Target="../media/audio13.wav"/><Relationship Id="rId3" Type="http://schemas.openxmlformats.org/officeDocument/2006/relationships/audio" Target="../media/audio1.wav"/><Relationship Id="rId21" Type="http://schemas.openxmlformats.org/officeDocument/2006/relationships/image" Target="../media/image20.gif"/><Relationship Id="rId34" Type="http://schemas.openxmlformats.org/officeDocument/2006/relationships/audio" Target="../media/audio49.wav"/><Relationship Id="rId7" Type="http://schemas.openxmlformats.org/officeDocument/2006/relationships/audio" Target="../media/audio3.wav"/><Relationship Id="rId12" Type="http://schemas.openxmlformats.org/officeDocument/2006/relationships/audio" Target="../media/audio6.wav"/><Relationship Id="rId17" Type="http://schemas.openxmlformats.org/officeDocument/2006/relationships/image" Target="../media/image18.gif"/><Relationship Id="rId25" Type="http://schemas.openxmlformats.org/officeDocument/2006/relationships/image" Target="../media/image22.gif"/><Relationship Id="rId33" Type="http://schemas.openxmlformats.org/officeDocument/2006/relationships/audio" Target="../media/audio48.wav"/><Relationship Id="rId2" Type="http://schemas.openxmlformats.org/officeDocument/2006/relationships/image" Target="../media/image11.gif"/><Relationship Id="rId16" Type="http://schemas.openxmlformats.org/officeDocument/2006/relationships/audio" Target="../media/audio8.wav"/><Relationship Id="rId20" Type="http://schemas.openxmlformats.org/officeDocument/2006/relationships/audio" Target="../media/audio10.wav"/><Relationship Id="rId29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audio" Target="../media/audio5.wav"/><Relationship Id="rId24" Type="http://schemas.openxmlformats.org/officeDocument/2006/relationships/audio" Target="../media/audio12.wav"/><Relationship Id="rId32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21.gif"/><Relationship Id="rId28" Type="http://schemas.openxmlformats.org/officeDocument/2006/relationships/audio" Target="../media/audio14.wav"/><Relationship Id="rId10" Type="http://schemas.openxmlformats.org/officeDocument/2006/relationships/image" Target="../media/image15.gif"/><Relationship Id="rId19" Type="http://schemas.openxmlformats.org/officeDocument/2006/relationships/image" Target="../media/image19.gif"/><Relationship Id="rId31" Type="http://schemas.openxmlformats.org/officeDocument/2006/relationships/image" Target="../media/image56.jpeg"/><Relationship Id="rId4" Type="http://schemas.openxmlformats.org/officeDocument/2006/relationships/image" Target="../media/image12.gif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audio" Target="../media/audio11.wav"/><Relationship Id="rId27" Type="http://schemas.openxmlformats.org/officeDocument/2006/relationships/image" Target="../media/image23.gif"/><Relationship Id="rId30" Type="http://schemas.openxmlformats.org/officeDocument/2006/relationships/audio" Target="../media/audio15.wav"/></Relationships>
</file>

<file path=ppt/slides/_rels/slide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6.gif"/><Relationship Id="rId18" Type="http://schemas.openxmlformats.org/officeDocument/2006/relationships/audio" Target="../media/audio9.wav"/><Relationship Id="rId26" Type="http://schemas.openxmlformats.org/officeDocument/2006/relationships/audio" Target="../media/audio13.wav"/><Relationship Id="rId3" Type="http://schemas.openxmlformats.org/officeDocument/2006/relationships/audio" Target="../media/audio1.wav"/><Relationship Id="rId21" Type="http://schemas.openxmlformats.org/officeDocument/2006/relationships/image" Target="../media/image20.gif"/><Relationship Id="rId34" Type="http://schemas.openxmlformats.org/officeDocument/2006/relationships/audio" Target="../media/audio49.wav"/><Relationship Id="rId7" Type="http://schemas.openxmlformats.org/officeDocument/2006/relationships/audio" Target="../media/audio3.wav"/><Relationship Id="rId12" Type="http://schemas.openxmlformats.org/officeDocument/2006/relationships/audio" Target="../media/audio6.wav"/><Relationship Id="rId17" Type="http://schemas.openxmlformats.org/officeDocument/2006/relationships/image" Target="../media/image18.gif"/><Relationship Id="rId25" Type="http://schemas.openxmlformats.org/officeDocument/2006/relationships/image" Target="../media/image22.gif"/><Relationship Id="rId33" Type="http://schemas.openxmlformats.org/officeDocument/2006/relationships/audio" Target="../media/audio48.wav"/><Relationship Id="rId2" Type="http://schemas.openxmlformats.org/officeDocument/2006/relationships/image" Target="../media/image11.gif"/><Relationship Id="rId16" Type="http://schemas.openxmlformats.org/officeDocument/2006/relationships/audio" Target="../media/audio8.wav"/><Relationship Id="rId20" Type="http://schemas.openxmlformats.org/officeDocument/2006/relationships/audio" Target="../media/audio10.wav"/><Relationship Id="rId29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audio" Target="../media/audio5.wav"/><Relationship Id="rId24" Type="http://schemas.openxmlformats.org/officeDocument/2006/relationships/audio" Target="../media/audio12.wav"/><Relationship Id="rId32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21.gif"/><Relationship Id="rId28" Type="http://schemas.openxmlformats.org/officeDocument/2006/relationships/audio" Target="../media/audio14.wav"/><Relationship Id="rId10" Type="http://schemas.openxmlformats.org/officeDocument/2006/relationships/image" Target="../media/image15.gif"/><Relationship Id="rId19" Type="http://schemas.openxmlformats.org/officeDocument/2006/relationships/image" Target="../media/image19.gif"/><Relationship Id="rId31" Type="http://schemas.openxmlformats.org/officeDocument/2006/relationships/image" Target="../media/image56.jpeg"/><Relationship Id="rId4" Type="http://schemas.openxmlformats.org/officeDocument/2006/relationships/image" Target="../media/image12.gif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audio" Target="../media/audio11.wav"/><Relationship Id="rId27" Type="http://schemas.openxmlformats.org/officeDocument/2006/relationships/image" Target="../media/image23.gif"/><Relationship Id="rId30" Type="http://schemas.openxmlformats.org/officeDocument/2006/relationships/audio" Target="../media/audio15.wav"/></Relationships>
</file>

<file path=ppt/slides/_rels/slide2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6.gif"/><Relationship Id="rId18" Type="http://schemas.openxmlformats.org/officeDocument/2006/relationships/audio" Target="../media/audio9.wav"/><Relationship Id="rId26" Type="http://schemas.openxmlformats.org/officeDocument/2006/relationships/audio" Target="../media/audio13.wav"/><Relationship Id="rId3" Type="http://schemas.openxmlformats.org/officeDocument/2006/relationships/audio" Target="../media/audio1.wav"/><Relationship Id="rId21" Type="http://schemas.openxmlformats.org/officeDocument/2006/relationships/image" Target="../media/image20.gif"/><Relationship Id="rId34" Type="http://schemas.openxmlformats.org/officeDocument/2006/relationships/audio" Target="../media/audio49.wav"/><Relationship Id="rId7" Type="http://schemas.openxmlformats.org/officeDocument/2006/relationships/audio" Target="../media/audio3.wav"/><Relationship Id="rId12" Type="http://schemas.openxmlformats.org/officeDocument/2006/relationships/audio" Target="../media/audio6.wav"/><Relationship Id="rId17" Type="http://schemas.openxmlformats.org/officeDocument/2006/relationships/image" Target="../media/image18.gif"/><Relationship Id="rId25" Type="http://schemas.openxmlformats.org/officeDocument/2006/relationships/image" Target="../media/image22.gif"/><Relationship Id="rId33" Type="http://schemas.openxmlformats.org/officeDocument/2006/relationships/audio" Target="../media/audio48.wav"/><Relationship Id="rId2" Type="http://schemas.openxmlformats.org/officeDocument/2006/relationships/image" Target="../media/image11.gif"/><Relationship Id="rId16" Type="http://schemas.openxmlformats.org/officeDocument/2006/relationships/audio" Target="../media/audio8.wav"/><Relationship Id="rId20" Type="http://schemas.openxmlformats.org/officeDocument/2006/relationships/audio" Target="../media/audio10.wav"/><Relationship Id="rId29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audio" Target="../media/audio5.wav"/><Relationship Id="rId24" Type="http://schemas.openxmlformats.org/officeDocument/2006/relationships/audio" Target="../media/audio12.wav"/><Relationship Id="rId32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21.gif"/><Relationship Id="rId28" Type="http://schemas.openxmlformats.org/officeDocument/2006/relationships/audio" Target="../media/audio14.wav"/><Relationship Id="rId10" Type="http://schemas.openxmlformats.org/officeDocument/2006/relationships/image" Target="../media/image15.gif"/><Relationship Id="rId19" Type="http://schemas.openxmlformats.org/officeDocument/2006/relationships/image" Target="../media/image19.gif"/><Relationship Id="rId31" Type="http://schemas.openxmlformats.org/officeDocument/2006/relationships/image" Target="../media/image56.jpeg"/><Relationship Id="rId4" Type="http://schemas.openxmlformats.org/officeDocument/2006/relationships/image" Target="../media/image12.gif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audio" Target="../media/audio11.wav"/><Relationship Id="rId27" Type="http://schemas.openxmlformats.org/officeDocument/2006/relationships/image" Target="../media/image23.gif"/><Relationship Id="rId30" Type="http://schemas.openxmlformats.org/officeDocument/2006/relationships/audio" Target="../media/audio15.wav"/></Relationships>
</file>

<file path=ppt/slides/_rels/slide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6.gif"/><Relationship Id="rId18" Type="http://schemas.openxmlformats.org/officeDocument/2006/relationships/audio" Target="../media/audio9.wav"/><Relationship Id="rId26" Type="http://schemas.openxmlformats.org/officeDocument/2006/relationships/audio" Target="../media/audio13.wav"/><Relationship Id="rId3" Type="http://schemas.openxmlformats.org/officeDocument/2006/relationships/audio" Target="../media/audio1.wav"/><Relationship Id="rId21" Type="http://schemas.openxmlformats.org/officeDocument/2006/relationships/image" Target="../media/image20.gif"/><Relationship Id="rId34" Type="http://schemas.openxmlformats.org/officeDocument/2006/relationships/audio" Target="../media/audio49.wav"/><Relationship Id="rId7" Type="http://schemas.openxmlformats.org/officeDocument/2006/relationships/audio" Target="../media/audio3.wav"/><Relationship Id="rId12" Type="http://schemas.openxmlformats.org/officeDocument/2006/relationships/audio" Target="../media/audio6.wav"/><Relationship Id="rId17" Type="http://schemas.openxmlformats.org/officeDocument/2006/relationships/image" Target="../media/image18.gif"/><Relationship Id="rId25" Type="http://schemas.openxmlformats.org/officeDocument/2006/relationships/image" Target="../media/image22.gif"/><Relationship Id="rId33" Type="http://schemas.openxmlformats.org/officeDocument/2006/relationships/audio" Target="../media/audio48.wav"/><Relationship Id="rId2" Type="http://schemas.openxmlformats.org/officeDocument/2006/relationships/image" Target="../media/image11.gif"/><Relationship Id="rId16" Type="http://schemas.openxmlformats.org/officeDocument/2006/relationships/audio" Target="../media/audio8.wav"/><Relationship Id="rId20" Type="http://schemas.openxmlformats.org/officeDocument/2006/relationships/audio" Target="../media/audio10.wav"/><Relationship Id="rId29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audio" Target="../media/audio5.wav"/><Relationship Id="rId24" Type="http://schemas.openxmlformats.org/officeDocument/2006/relationships/audio" Target="../media/audio12.wav"/><Relationship Id="rId32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21.gif"/><Relationship Id="rId28" Type="http://schemas.openxmlformats.org/officeDocument/2006/relationships/audio" Target="../media/audio14.wav"/><Relationship Id="rId10" Type="http://schemas.openxmlformats.org/officeDocument/2006/relationships/image" Target="../media/image15.gif"/><Relationship Id="rId19" Type="http://schemas.openxmlformats.org/officeDocument/2006/relationships/image" Target="../media/image19.gif"/><Relationship Id="rId31" Type="http://schemas.openxmlformats.org/officeDocument/2006/relationships/image" Target="../media/image56.jpeg"/><Relationship Id="rId4" Type="http://schemas.openxmlformats.org/officeDocument/2006/relationships/image" Target="../media/image12.gif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audio" Target="../media/audio11.wav"/><Relationship Id="rId27" Type="http://schemas.openxmlformats.org/officeDocument/2006/relationships/image" Target="../media/image23.gif"/><Relationship Id="rId30" Type="http://schemas.openxmlformats.org/officeDocument/2006/relationships/audio" Target="../media/audio1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6.gif"/><Relationship Id="rId18" Type="http://schemas.openxmlformats.org/officeDocument/2006/relationships/audio" Target="../media/audio9.wav"/><Relationship Id="rId26" Type="http://schemas.openxmlformats.org/officeDocument/2006/relationships/audio" Target="../media/audio13.wav"/><Relationship Id="rId3" Type="http://schemas.openxmlformats.org/officeDocument/2006/relationships/audio" Target="../media/audio1.wav"/><Relationship Id="rId21" Type="http://schemas.openxmlformats.org/officeDocument/2006/relationships/image" Target="../media/image20.gif"/><Relationship Id="rId34" Type="http://schemas.openxmlformats.org/officeDocument/2006/relationships/audio" Target="../media/audio49.wav"/><Relationship Id="rId7" Type="http://schemas.openxmlformats.org/officeDocument/2006/relationships/audio" Target="../media/audio3.wav"/><Relationship Id="rId12" Type="http://schemas.openxmlformats.org/officeDocument/2006/relationships/audio" Target="../media/audio6.wav"/><Relationship Id="rId17" Type="http://schemas.openxmlformats.org/officeDocument/2006/relationships/image" Target="../media/image18.gif"/><Relationship Id="rId25" Type="http://schemas.openxmlformats.org/officeDocument/2006/relationships/image" Target="../media/image22.gif"/><Relationship Id="rId33" Type="http://schemas.openxmlformats.org/officeDocument/2006/relationships/audio" Target="../media/audio48.wav"/><Relationship Id="rId2" Type="http://schemas.openxmlformats.org/officeDocument/2006/relationships/image" Target="../media/image11.gif"/><Relationship Id="rId16" Type="http://schemas.openxmlformats.org/officeDocument/2006/relationships/audio" Target="../media/audio8.wav"/><Relationship Id="rId20" Type="http://schemas.openxmlformats.org/officeDocument/2006/relationships/audio" Target="../media/audio10.wav"/><Relationship Id="rId29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audio" Target="../media/audio5.wav"/><Relationship Id="rId24" Type="http://schemas.openxmlformats.org/officeDocument/2006/relationships/audio" Target="../media/audio12.wav"/><Relationship Id="rId32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21.gif"/><Relationship Id="rId28" Type="http://schemas.openxmlformats.org/officeDocument/2006/relationships/audio" Target="../media/audio14.wav"/><Relationship Id="rId10" Type="http://schemas.openxmlformats.org/officeDocument/2006/relationships/image" Target="../media/image15.gif"/><Relationship Id="rId19" Type="http://schemas.openxmlformats.org/officeDocument/2006/relationships/image" Target="../media/image19.gif"/><Relationship Id="rId31" Type="http://schemas.openxmlformats.org/officeDocument/2006/relationships/image" Target="../media/image56.jpeg"/><Relationship Id="rId4" Type="http://schemas.openxmlformats.org/officeDocument/2006/relationships/image" Target="../media/image12.gif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audio" Target="../media/audio11.wav"/><Relationship Id="rId27" Type="http://schemas.openxmlformats.org/officeDocument/2006/relationships/image" Target="../media/image23.gif"/><Relationship Id="rId30" Type="http://schemas.openxmlformats.org/officeDocument/2006/relationships/audio" Target="../media/audio15.wav"/></Relationships>
</file>

<file path=ppt/slides/_rels/slide2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6.gif"/><Relationship Id="rId18" Type="http://schemas.openxmlformats.org/officeDocument/2006/relationships/audio" Target="../media/audio9.wav"/><Relationship Id="rId26" Type="http://schemas.openxmlformats.org/officeDocument/2006/relationships/audio" Target="../media/audio13.wav"/><Relationship Id="rId3" Type="http://schemas.openxmlformats.org/officeDocument/2006/relationships/audio" Target="../media/audio1.wav"/><Relationship Id="rId21" Type="http://schemas.openxmlformats.org/officeDocument/2006/relationships/image" Target="../media/image20.gif"/><Relationship Id="rId34" Type="http://schemas.openxmlformats.org/officeDocument/2006/relationships/audio" Target="../media/audio49.wav"/><Relationship Id="rId7" Type="http://schemas.openxmlformats.org/officeDocument/2006/relationships/audio" Target="../media/audio3.wav"/><Relationship Id="rId12" Type="http://schemas.openxmlformats.org/officeDocument/2006/relationships/audio" Target="../media/audio6.wav"/><Relationship Id="rId17" Type="http://schemas.openxmlformats.org/officeDocument/2006/relationships/image" Target="../media/image18.gif"/><Relationship Id="rId25" Type="http://schemas.openxmlformats.org/officeDocument/2006/relationships/image" Target="../media/image22.gif"/><Relationship Id="rId33" Type="http://schemas.openxmlformats.org/officeDocument/2006/relationships/audio" Target="../media/audio48.wav"/><Relationship Id="rId2" Type="http://schemas.openxmlformats.org/officeDocument/2006/relationships/image" Target="../media/image11.gif"/><Relationship Id="rId16" Type="http://schemas.openxmlformats.org/officeDocument/2006/relationships/audio" Target="../media/audio8.wav"/><Relationship Id="rId20" Type="http://schemas.openxmlformats.org/officeDocument/2006/relationships/audio" Target="../media/audio10.wav"/><Relationship Id="rId29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audio" Target="../media/audio5.wav"/><Relationship Id="rId24" Type="http://schemas.openxmlformats.org/officeDocument/2006/relationships/audio" Target="../media/audio12.wav"/><Relationship Id="rId32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21.gif"/><Relationship Id="rId28" Type="http://schemas.openxmlformats.org/officeDocument/2006/relationships/audio" Target="../media/audio14.wav"/><Relationship Id="rId10" Type="http://schemas.openxmlformats.org/officeDocument/2006/relationships/image" Target="../media/image15.gif"/><Relationship Id="rId19" Type="http://schemas.openxmlformats.org/officeDocument/2006/relationships/image" Target="../media/image19.gif"/><Relationship Id="rId31" Type="http://schemas.openxmlformats.org/officeDocument/2006/relationships/image" Target="../media/image56.jpeg"/><Relationship Id="rId4" Type="http://schemas.openxmlformats.org/officeDocument/2006/relationships/image" Target="../media/image12.gif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audio" Target="../media/audio11.wav"/><Relationship Id="rId27" Type="http://schemas.openxmlformats.org/officeDocument/2006/relationships/image" Target="../media/image23.gif"/><Relationship Id="rId30" Type="http://schemas.openxmlformats.org/officeDocument/2006/relationships/audio" Target="../media/audio15.wav"/></Relationships>
</file>

<file path=ppt/slides/_rels/slide2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6.gif"/><Relationship Id="rId18" Type="http://schemas.openxmlformats.org/officeDocument/2006/relationships/audio" Target="../media/audio9.wav"/><Relationship Id="rId26" Type="http://schemas.openxmlformats.org/officeDocument/2006/relationships/audio" Target="../media/audio13.wav"/><Relationship Id="rId3" Type="http://schemas.openxmlformats.org/officeDocument/2006/relationships/audio" Target="../media/audio1.wav"/><Relationship Id="rId21" Type="http://schemas.openxmlformats.org/officeDocument/2006/relationships/image" Target="../media/image20.gif"/><Relationship Id="rId34" Type="http://schemas.openxmlformats.org/officeDocument/2006/relationships/audio" Target="../media/audio49.wav"/><Relationship Id="rId7" Type="http://schemas.openxmlformats.org/officeDocument/2006/relationships/audio" Target="../media/audio3.wav"/><Relationship Id="rId12" Type="http://schemas.openxmlformats.org/officeDocument/2006/relationships/audio" Target="../media/audio6.wav"/><Relationship Id="rId17" Type="http://schemas.openxmlformats.org/officeDocument/2006/relationships/image" Target="../media/image18.gif"/><Relationship Id="rId25" Type="http://schemas.openxmlformats.org/officeDocument/2006/relationships/image" Target="../media/image22.gif"/><Relationship Id="rId33" Type="http://schemas.openxmlformats.org/officeDocument/2006/relationships/audio" Target="../media/audio48.wav"/><Relationship Id="rId2" Type="http://schemas.openxmlformats.org/officeDocument/2006/relationships/image" Target="../media/image11.gif"/><Relationship Id="rId16" Type="http://schemas.openxmlformats.org/officeDocument/2006/relationships/audio" Target="../media/audio8.wav"/><Relationship Id="rId20" Type="http://schemas.openxmlformats.org/officeDocument/2006/relationships/audio" Target="../media/audio10.wav"/><Relationship Id="rId29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audio" Target="../media/audio5.wav"/><Relationship Id="rId24" Type="http://schemas.openxmlformats.org/officeDocument/2006/relationships/audio" Target="../media/audio12.wav"/><Relationship Id="rId32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21.gif"/><Relationship Id="rId28" Type="http://schemas.openxmlformats.org/officeDocument/2006/relationships/audio" Target="../media/audio14.wav"/><Relationship Id="rId10" Type="http://schemas.openxmlformats.org/officeDocument/2006/relationships/image" Target="../media/image15.gif"/><Relationship Id="rId19" Type="http://schemas.openxmlformats.org/officeDocument/2006/relationships/image" Target="../media/image19.gif"/><Relationship Id="rId31" Type="http://schemas.openxmlformats.org/officeDocument/2006/relationships/image" Target="../media/image56.jpeg"/><Relationship Id="rId4" Type="http://schemas.openxmlformats.org/officeDocument/2006/relationships/image" Target="../media/image12.gif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audio" Target="../media/audio11.wav"/><Relationship Id="rId27" Type="http://schemas.openxmlformats.org/officeDocument/2006/relationships/image" Target="../media/image23.gif"/><Relationship Id="rId30" Type="http://schemas.openxmlformats.org/officeDocument/2006/relationships/audio" Target="../media/audio15.wav"/></Relationships>
</file>

<file path=ppt/slides/_rels/slide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6.gif"/><Relationship Id="rId18" Type="http://schemas.openxmlformats.org/officeDocument/2006/relationships/audio" Target="../media/audio9.wav"/><Relationship Id="rId26" Type="http://schemas.openxmlformats.org/officeDocument/2006/relationships/audio" Target="../media/audio13.wav"/><Relationship Id="rId3" Type="http://schemas.openxmlformats.org/officeDocument/2006/relationships/audio" Target="../media/audio1.wav"/><Relationship Id="rId21" Type="http://schemas.openxmlformats.org/officeDocument/2006/relationships/image" Target="../media/image20.gif"/><Relationship Id="rId34" Type="http://schemas.openxmlformats.org/officeDocument/2006/relationships/audio" Target="../media/audio49.wav"/><Relationship Id="rId7" Type="http://schemas.openxmlformats.org/officeDocument/2006/relationships/audio" Target="../media/audio3.wav"/><Relationship Id="rId12" Type="http://schemas.openxmlformats.org/officeDocument/2006/relationships/audio" Target="../media/audio6.wav"/><Relationship Id="rId17" Type="http://schemas.openxmlformats.org/officeDocument/2006/relationships/image" Target="../media/image18.gif"/><Relationship Id="rId25" Type="http://schemas.openxmlformats.org/officeDocument/2006/relationships/image" Target="../media/image22.gif"/><Relationship Id="rId33" Type="http://schemas.openxmlformats.org/officeDocument/2006/relationships/audio" Target="../media/audio48.wav"/><Relationship Id="rId2" Type="http://schemas.openxmlformats.org/officeDocument/2006/relationships/image" Target="../media/image11.gif"/><Relationship Id="rId16" Type="http://schemas.openxmlformats.org/officeDocument/2006/relationships/audio" Target="../media/audio8.wav"/><Relationship Id="rId20" Type="http://schemas.openxmlformats.org/officeDocument/2006/relationships/audio" Target="../media/audio10.wav"/><Relationship Id="rId29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audio" Target="../media/audio5.wav"/><Relationship Id="rId24" Type="http://schemas.openxmlformats.org/officeDocument/2006/relationships/audio" Target="../media/audio12.wav"/><Relationship Id="rId32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21.gif"/><Relationship Id="rId28" Type="http://schemas.openxmlformats.org/officeDocument/2006/relationships/audio" Target="../media/audio14.wav"/><Relationship Id="rId10" Type="http://schemas.openxmlformats.org/officeDocument/2006/relationships/image" Target="../media/image15.gif"/><Relationship Id="rId19" Type="http://schemas.openxmlformats.org/officeDocument/2006/relationships/image" Target="../media/image19.gif"/><Relationship Id="rId31" Type="http://schemas.openxmlformats.org/officeDocument/2006/relationships/image" Target="../media/image56.jpeg"/><Relationship Id="rId4" Type="http://schemas.openxmlformats.org/officeDocument/2006/relationships/image" Target="../media/image12.gif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audio" Target="../media/audio11.wav"/><Relationship Id="rId27" Type="http://schemas.openxmlformats.org/officeDocument/2006/relationships/image" Target="../media/image23.gif"/><Relationship Id="rId30" Type="http://schemas.openxmlformats.org/officeDocument/2006/relationships/audio" Target="../media/audio15.wav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6.gif"/><Relationship Id="rId18" Type="http://schemas.openxmlformats.org/officeDocument/2006/relationships/audio" Target="../media/audio9.wav"/><Relationship Id="rId26" Type="http://schemas.openxmlformats.org/officeDocument/2006/relationships/audio" Target="../media/audio13.wav"/><Relationship Id="rId3" Type="http://schemas.openxmlformats.org/officeDocument/2006/relationships/audio" Target="../media/audio1.wav"/><Relationship Id="rId21" Type="http://schemas.openxmlformats.org/officeDocument/2006/relationships/image" Target="../media/image20.gif"/><Relationship Id="rId34" Type="http://schemas.openxmlformats.org/officeDocument/2006/relationships/audio" Target="../media/audio49.wav"/><Relationship Id="rId7" Type="http://schemas.openxmlformats.org/officeDocument/2006/relationships/audio" Target="../media/audio3.wav"/><Relationship Id="rId12" Type="http://schemas.openxmlformats.org/officeDocument/2006/relationships/audio" Target="../media/audio6.wav"/><Relationship Id="rId17" Type="http://schemas.openxmlformats.org/officeDocument/2006/relationships/image" Target="../media/image18.gif"/><Relationship Id="rId25" Type="http://schemas.openxmlformats.org/officeDocument/2006/relationships/image" Target="../media/image22.gif"/><Relationship Id="rId33" Type="http://schemas.openxmlformats.org/officeDocument/2006/relationships/audio" Target="../media/audio48.wav"/><Relationship Id="rId2" Type="http://schemas.openxmlformats.org/officeDocument/2006/relationships/image" Target="../media/image11.gif"/><Relationship Id="rId16" Type="http://schemas.openxmlformats.org/officeDocument/2006/relationships/audio" Target="../media/audio8.wav"/><Relationship Id="rId20" Type="http://schemas.openxmlformats.org/officeDocument/2006/relationships/audio" Target="../media/audio10.wav"/><Relationship Id="rId29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audio" Target="../media/audio5.wav"/><Relationship Id="rId24" Type="http://schemas.openxmlformats.org/officeDocument/2006/relationships/audio" Target="../media/audio12.wav"/><Relationship Id="rId32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21.gif"/><Relationship Id="rId28" Type="http://schemas.openxmlformats.org/officeDocument/2006/relationships/audio" Target="../media/audio14.wav"/><Relationship Id="rId10" Type="http://schemas.openxmlformats.org/officeDocument/2006/relationships/image" Target="../media/image15.gif"/><Relationship Id="rId19" Type="http://schemas.openxmlformats.org/officeDocument/2006/relationships/image" Target="../media/image19.gif"/><Relationship Id="rId31" Type="http://schemas.openxmlformats.org/officeDocument/2006/relationships/image" Target="../media/image56.jpeg"/><Relationship Id="rId4" Type="http://schemas.openxmlformats.org/officeDocument/2006/relationships/image" Target="../media/image12.gif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audio" Target="../media/audio11.wav"/><Relationship Id="rId27" Type="http://schemas.openxmlformats.org/officeDocument/2006/relationships/image" Target="../media/image23.gif"/><Relationship Id="rId30" Type="http://schemas.openxmlformats.org/officeDocument/2006/relationships/audio" Target="../media/audio15.wav"/></Relationships>
</file>

<file path=ppt/slides/_rels/slide2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6.gif"/><Relationship Id="rId18" Type="http://schemas.openxmlformats.org/officeDocument/2006/relationships/audio" Target="../media/audio9.wav"/><Relationship Id="rId26" Type="http://schemas.openxmlformats.org/officeDocument/2006/relationships/audio" Target="../media/audio13.wav"/><Relationship Id="rId3" Type="http://schemas.openxmlformats.org/officeDocument/2006/relationships/audio" Target="../media/audio1.wav"/><Relationship Id="rId21" Type="http://schemas.openxmlformats.org/officeDocument/2006/relationships/image" Target="../media/image20.gif"/><Relationship Id="rId34" Type="http://schemas.openxmlformats.org/officeDocument/2006/relationships/audio" Target="../media/audio49.wav"/><Relationship Id="rId7" Type="http://schemas.openxmlformats.org/officeDocument/2006/relationships/audio" Target="../media/audio3.wav"/><Relationship Id="rId12" Type="http://schemas.openxmlformats.org/officeDocument/2006/relationships/audio" Target="../media/audio6.wav"/><Relationship Id="rId17" Type="http://schemas.openxmlformats.org/officeDocument/2006/relationships/image" Target="../media/image18.gif"/><Relationship Id="rId25" Type="http://schemas.openxmlformats.org/officeDocument/2006/relationships/image" Target="../media/image22.gif"/><Relationship Id="rId33" Type="http://schemas.openxmlformats.org/officeDocument/2006/relationships/audio" Target="../media/audio48.wav"/><Relationship Id="rId2" Type="http://schemas.openxmlformats.org/officeDocument/2006/relationships/image" Target="../media/image11.gif"/><Relationship Id="rId16" Type="http://schemas.openxmlformats.org/officeDocument/2006/relationships/audio" Target="../media/audio8.wav"/><Relationship Id="rId20" Type="http://schemas.openxmlformats.org/officeDocument/2006/relationships/audio" Target="../media/audio10.wav"/><Relationship Id="rId29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audio" Target="../media/audio5.wav"/><Relationship Id="rId24" Type="http://schemas.openxmlformats.org/officeDocument/2006/relationships/audio" Target="../media/audio12.wav"/><Relationship Id="rId32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21.gif"/><Relationship Id="rId28" Type="http://schemas.openxmlformats.org/officeDocument/2006/relationships/audio" Target="../media/audio14.wav"/><Relationship Id="rId10" Type="http://schemas.openxmlformats.org/officeDocument/2006/relationships/image" Target="../media/image15.gif"/><Relationship Id="rId19" Type="http://schemas.openxmlformats.org/officeDocument/2006/relationships/image" Target="../media/image19.gif"/><Relationship Id="rId31" Type="http://schemas.openxmlformats.org/officeDocument/2006/relationships/image" Target="../media/image56.jpeg"/><Relationship Id="rId4" Type="http://schemas.openxmlformats.org/officeDocument/2006/relationships/image" Target="../media/image12.gif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audio" Target="../media/audio11.wav"/><Relationship Id="rId27" Type="http://schemas.openxmlformats.org/officeDocument/2006/relationships/image" Target="../media/image23.gif"/><Relationship Id="rId30" Type="http://schemas.openxmlformats.org/officeDocument/2006/relationships/audio" Target="../media/audio15.wav"/></Relationships>
</file>

<file path=ppt/slides/_rels/slide2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6.gif"/><Relationship Id="rId18" Type="http://schemas.openxmlformats.org/officeDocument/2006/relationships/audio" Target="../media/audio9.wav"/><Relationship Id="rId26" Type="http://schemas.openxmlformats.org/officeDocument/2006/relationships/audio" Target="../media/audio13.wav"/><Relationship Id="rId3" Type="http://schemas.openxmlformats.org/officeDocument/2006/relationships/audio" Target="../media/audio1.wav"/><Relationship Id="rId21" Type="http://schemas.openxmlformats.org/officeDocument/2006/relationships/image" Target="../media/image20.gif"/><Relationship Id="rId34" Type="http://schemas.openxmlformats.org/officeDocument/2006/relationships/audio" Target="../media/audio49.wav"/><Relationship Id="rId7" Type="http://schemas.openxmlformats.org/officeDocument/2006/relationships/audio" Target="../media/audio3.wav"/><Relationship Id="rId12" Type="http://schemas.openxmlformats.org/officeDocument/2006/relationships/audio" Target="../media/audio6.wav"/><Relationship Id="rId17" Type="http://schemas.openxmlformats.org/officeDocument/2006/relationships/image" Target="../media/image18.gif"/><Relationship Id="rId25" Type="http://schemas.openxmlformats.org/officeDocument/2006/relationships/image" Target="../media/image22.gif"/><Relationship Id="rId33" Type="http://schemas.openxmlformats.org/officeDocument/2006/relationships/audio" Target="../media/audio48.wav"/><Relationship Id="rId2" Type="http://schemas.openxmlformats.org/officeDocument/2006/relationships/image" Target="../media/image11.gif"/><Relationship Id="rId16" Type="http://schemas.openxmlformats.org/officeDocument/2006/relationships/audio" Target="../media/audio8.wav"/><Relationship Id="rId20" Type="http://schemas.openxmlformats.org/officeDocument/2006/relationships/audio" Target="../media/audio10.wav"/><Relationship Id="rId29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audio" Target="../media/audio5.wav"/><Relationship Id="rId24" Type="http://schemas.openxmlformats.org/officeDocument/2006/relationships/audio" Target="../media/audio12.wav"/><Relationship Id="rId32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21.gif"/><Relationship Id="rId28" Type="http://schemas.openxmlformats.org/officeDocument/2006/relationships/audio" Target="../media/audio14.wav"/><Relationship Id="rId10" Type="http://schemas.openxmlformats.org/officeDocument/2006/relationships/image" Target="../media/image15.gif"/><Relationship Id="rId19" Type="http://schemas.openxmlformats.org/officeDocument/2006/relationships/image" Target="../media/image19.gif"/><Relationship Id="rId31" Type="http://schemas.openxmlformats.org/officeDocument/2006/relationships/image" Target="../media/image56.jpeg"/><Relationship Id="rId4" Type="http://schemas.openxmlformats.org/officeDocument/2006/relationships/image" Target="../media/image12.gif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audio" Target="../media/audio11.wav"/><Relationship Id="rId27" Type="http://schemas.openxmlformats.org/officeDocument/2006/relationships/image" Target="../media/image23.gif"/><Relationship Id="rId30" Type="http://schemas.openxmlformats.org/officeDocument/2006/relationships/audio" Target="../media/audio15.wav"/></Relationships>
</file>

<file path=ppt/slides/_rels/slide2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6.gif"/><Relationship Id="rId18" Type="http://schemas.openxmlformats.org/officeDocument/2006/relationships/audio" Target="../media/audio9.wav"/><Relationship Id="rId26" Type="http://schemas.openxmlformats.org/officeDocument/2006/relationships/audio" Target="../media/audio13.wav"/><Relationship Id="rId3" Type="http://schemas.openxmlformats.org/officeDocument/2006/relationships/audio" Target="../media/audio1.wav"/><Relationship Id="rId21" Type="http://schemas.openxmlformats.org/officeDocument/2006/relationships/image" Target="../media/image20.gif"/><Relationship Id="rId7" Type="http://schemas.openxmlformats.org/officeDocument/2006/relationships/audio" Target="../media/audio3.wav"/><Relationship Id="rId12" Type="http://schemas.openxmlformats.org/officeDocument/2006/relationships/audio" Target="../media/audio6.wav"/><Relationship Id="rId17" Type="http://schemas.openxmlformats.org/officeDocument/2006/relationships/image" Target="../media/image18.gif"/><Relationship Id="rId25" Type="http://schemas.openxmlformats.org/officeDocument/2006/relationships/image" Target="../media/image22.gif"/><Relationship Id="rId33" Type="http://schemas.openxmlformats.org/officeDocument/2006/relationships/audio" Target="../media/audio49.wav"/><Relationship Id="rId2" Type="http://schemas.openxmlformats.org/officeDocument/2006/relationships/image" Target="../media/image11.gif"/><Relationship Id="rId16" Type="http://schemas.openxmlformats.org/officeDocument/2006/relationships/audio" Target="../media/audio8.wav"/><Relationship Id="rId20" Type="http://schemas.openxmlformats.org/officeDocument/2006/relationships/audio" Target="../media/audio10.wav"/><Relationship Id="rId29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audio" Target="../media/audio5.wav"/><Relationship Id="rId24" Type="http://schemas.openxmlformats.org/officeDocument/2006/relationships/audio" Target="../media/audio12.wav"/><Relationship Id="rId32" Type="http://schemas.openxmlformats.org/officeDocument/2006/relationships/audio" Target="../media/audio48.wav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21.gif"/><Relationship Id="rId28" Type="http://schemas.openxmlformats.org/officeDocument/2006/relationships/audio" Target="../media/audio14.wav"/><Relationship Id="rId10" Type="http://schemas.openxmlformats.org/officeDocument/2006/relationships/image" Target="../media/image15.gif"/><Relationship Id="rId19" Type="http://schemas.openxmlformats.org/officeDocument/2006/relationships/image" Target="../media/image19.gif"/><Relationship Id="rId31" Type="http://schemas.openxmlformats.org/officeDocument/2006/relationships/slide" Target="slide5.xml"/><Relationship Id="rId4" Type="http://schemas.openxmlformats.org/officeDocument/2006/relationships/image" Target="../media/image12.gif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audio" Target="../media/audio11.wav"/><Relationship Id="rId27" Type="http://schemas.openxmlformats.org/officeDocument/2006/relationships/image" Target="../media/image23.gif"/><Relationship Id="rId30" Type="http://schemas.openxmlformats.org/officeDocument/2006/relationships/image" Target="../media/image56.jpeg"/></Relationships>
</file>

<file path=ppt/slides/_rels/slide2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6.gif"/><Relationship Id="rId18" Type="http://schemas.openxmlformats.org/officeDocument/2006/relationships/audio" Target="../media/audio9.wav"/><Relationship Id="rId26" Type="http://schemas.openxmlformats.org/officeDocument/2006/relationships/audio" Target="../media/audio13.wav"/><Relationship Id="rId3" Type="http://schemas.openxmlformats.org/officeDocument/2006/relationships/audio" Target="../media/audio1.wav"/><Relationship Id="rId21" Type="http://schemas.openxmlformats.org/officeDocument/2006/relationships/image" Target="../media/image20.gif"/><Relationship Id="rId34" Type="http://schemas.openxmlformats.org/officeDocument/2006/relationships/audio" Target="../media/audio49.wav"/><Relationship Id="rId7" Type="http://schemas.openxmlformats.org/officeDocument/2006/relationships/audio" Target="../media/audio3.wav"/><Relationship Id="rId12" Type="http://schemas.openxmlformats.org/officeDocument/2006/relationships/audio" Target="../media/audio6.wav"/><Relationship Id="rId17" Type="http://schemas.openxmlformats.org/officeDocument/2006/relationships/image" Target="../media/image18.gif"/><Relationship Id="rId25" Type="http://schemas.openxmlformats.org/officeDocument/2006/relationships/image" Target="../media/image22.gif"/><Relationship Id="rId33" Type="http://schemas.openxmlformats.org/officeDocument/2006/relationships/audio" Target="../media/audio48.wav"/><Relationship Id="rId2" Type="http://schemas.openxmlformats.org/officeDocument/2006/relationships/image" Target="../media/image11.gif"/><Relationship Id="rId16" Type="http://schemas.openxmlformats.org/officeDocument/2006/relationships/audio" Target="../media/audio8.wav"/><Relationship Id="rId20" Type="http://schemas.openxmlformats.org/officeDocument/2006/relationships/audio" Target="../media/audio10.wav"/><Relationship Id="rId29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audio" Target="../media/audio5.wav"/><Relationship Id="rId24" Type="http://schemas.openxmlformats.org/officeDocument/2006/relationships/audio" Target="../media/audio12.wav"/><Relationship Id="rId32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21.gif"/><Relationship Id="rId28" Type="http://schemas.openxmlformats.org/officeDocument/2006/relationships/audio" Target="../media/audio14.wav"/><Relationship Id="rId10" Type="http://schemas.openxmlformats.org/officeDocument/2006/relationships/image" Target="../media/image15.gif"/><Relationship Id="rId19" Type="http://schemas.openxmlformats.org/officeDocument/2006/relationships/image" Target="../media/image19.gif"/><Relationship Id="rId31" Type="http://schemas.openxmlformats.org/officeDocument/2006/relationships/image" Target="../media/image56.jpeg"/><Relationship Id="rId4" Type="http://schemas.openxmlformats.org/officeDocument/2006/relationships/image" Target="../media/image12.gif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audio" Target="../media/audio11.wav"/><Relationship Id="rId27" Type="http://schemas.openxmlformats.org/officeDocument/2006/relationships/image" Target="../media/image23.gif"/><Relationship Id="rId30" Type="http://schemas.openxmlformats.org/officeDocument/2006/relationships/audio" Target="../media/audio15.wav"/></Relationships>
</file>

<file path=ppt/slides/_rels/slide2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6.gif"/><Relationship Id="rId18" Type="http://schemas.openxmlformats.org/officeDocument/2006/relationships/audio" Target="../media/audio9.wav"/><Relationship Id="rId26" Type="http://schemas.openxmlformats.org/officeDocument/2006/relationships/audio" Target="../media/audio13.wav"/><Relationship Id="rId3" Type="http://schemas.openxmlformats.org/officeDocument/2006/relationships/audio" Target="../media/audio1.wav"/><Relationship Id="rId21" Type="http://schemas.openxmlformats.org/officeDocument/2006/relationships/image" Target="../media/image20.gif"/><Relationship Id="rId34" Type="http://schemas.openxmlformats.org/officeDocument/2006/relationships/audio" Target="../media/audio45.wav"/><Relationship Id="rId7" Type="http://schemas.openxmlformats.org/officeDocument/2006/relationships/audio" Target="../media/audio3.wav"/><Relationship Id="rId12" Type="http://schemas.openxmlformats.org/officeDocument/2006/relationships/audio" Target="../media/audio6.wav"/><Relationship Id="rId17" Type="http://schemas.openxmlformats.org/officeDocument/2006/relationships/image" Target="../media/image18.gif"/><Relationship Id="rId25" Type="http://schemas.openxmlformats.org/officeDocument/2006/relationships/image" Target="../media/image22.gif"/><Relationship Id="rId33" Type="http://schemas.openxmlformats.org/officeDocument/2006/relationships/audio" Target="../media/audio48.wav"/><Relationship Id="rId2" Type="http://schemas.openxmlformats.org/officeDocument/2006/relationships/image" Target="../media/image11.gif"/><Relationship Id="rId16" Type="http://schemas.openxmlformats.org/officeDocument/2006/relationships/audio" Target="../media/audio8.wav"/><Relationship Id="rId20" Type="http://schemas.openxmlformats.org/officeDocument/2006/relationships/audio" Target="../media/audio10.wav"/><Relationship Id="rId29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audio" Target="../media/audio5.wav"/><Relationship Id="rId24" Type="http://schemas.openxmlformats.org/officeDocument/2006/relationships/audio" Target="../media/audio12.wav"/><Relationship Id="rId32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21.gif"/><Relationship Id="rId28" Type="http://schemas.openxmlformats.org/officeDocument/2006/relationships/audio" Target="../media/audio14.wav"/><Relationship Id="rId10" Type="http://schemas.openxmlformats.org/officeDocument/2006/relationships/image" Target="../media/image15.gif"/><Relationship Id="rId19" Type="http://schemas.openxmlformats.org/officeDocument/2006/relationships/image" Target="../media/image19.gif"/><Relationship Id="rId31" Type="http://schemas.openxmlformats.org/officeDocument/2006/relationships/image" Target="../media/image56.jpeg"/><Relationship Id="rId4" Type="http://schemas.openxmlformats.org/officeDocument/2006/relationships/image" Target="../media/image12.gif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audio" Target="../media/audio11.wav"/><Relationship Id="rId27" Type="http://schemas.openxmlformats.org/officeDocument/2006/relationships/image" Target="../media/image23.gif"/><Relationship Id="rId30" Type="http://schemas.openxmlformats.org/officeDocument/2006/relationships/audio" Target="../media/audio15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gif"/><Relationship Id="rId4" Type="http://schemas.openxmlformats.org/officeDocument/2006/relationships/image" Target="../media/image84.gif"/></Relationships>
</file>

<file path=ppt/slides/_rels/slide2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gif"/><Relationship Id="rId18" Type="http://schemas.openxmlformats.org/officeDocument/2006/relationships/image" Target="../media/image56.jpeg"/><Relationship Id="rId3" Type="http://schemas.openxmlformats.org/officeDocument/2006/relationships/image" Target="../media/image25.gif"/><Relationship Id="rId21" Type="http://schemas.openxmlformats.org/officeDocument/2006/relationships/audio" Target="../media/audio50.wav"/><Relationship Id="rId7" Type="http://schemas.openxmlformats.org/officeDocument/2006/relationships/image" Target="../media/image29.gif"/><Relationship Id="rId12" Type="http://schemas.openxmlformats.org/officeDocument/2006/relationships/image" Target="../media/image32.gif"/><Relationship Id="rId17" Type="http://schemas.openxmlformats.org/officeDocument/2006/relationships/audio" Target="../media/audio16.wav"/><Relationship Id="rId2" Type="http://schemas.openxmlformats.org/officeDocument/2006/relationships/audio" Target="../media/audio10.wav"/><Relationship Id="rId16" Type="http://schemas.openxmlformats.org/officeDocument/2006/relationships/image" Target="../media/image8.gif"/><Relationship Id="rId20" Type="http://schemas.openxmlformats.org/officeDocument/2006/relationships/audio" Target="../media/audio4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51.gif"/><Relationship Id="rId5" Type="http://schemas.openxmlformats.org/officeDocument/2006/relationships/image" Target="../media/image27.gif"/><Relationship Id="rId15" Type="http://schemas.openxmlformats.org/officeDocument/2006/relationships/image" Target="../media/image35.gif"/><Relationship Id="rId10" Type="http://schemas.openxmlformats.org/officeDocument/2006/relationships/image" Target="../media/image5.gif"/><Relationship Id="rId19" Type="http://schemas.openxmlformats.org/officeDocument/2006/relationships/slide" Target="slide6.xml"/><Relationship Id="rId4" Type="http://schemas.openxmlformats.org/officeDocument/2006/relationships/image" Target="../media/image26.gif"/><Relationship Id="rId9" Type="http://schemas.openxmlformats.org/officeDocument/2006/relationships/image" Target="../media/image31.gif"/><Relationship Id="rId14" Type="http://schemas.openxmlformats.org/officeDocument/2006/relationships/image" Target="../media/image34.gif"/></Relationships>
</file>

<file path=ppt/slides/_rels/slide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gif"/><Relationship Id="rId18" Type="http://schemas.openxmlformats.org/officeDocument/2006/relationships/image" Target="../media/image56.jpeg"/><Relationship Id="rId3" Type="http://schemas.openxmlformats.org/officeDocument/2006/relationships/image" Target="../media/image25.gif"/><Relationship Id="rId21" Type="http://schemas.openxmlformats.org/officeDocument/2006/relationships/audio" Target="../media/audio18.wav"/><Relationship Id="rId7" Type="http://schemas.openxmlformats.org/officeDocument/2006/relationships/image" Target="../media/image29.gif"/><Relationship Id="rId12" Type="http://schemas.openxmlformats.org/officeDocument/2006/relationships/image" Target="../media/image32.gif"/><Relationship Id="rId17" Type="http://schemas.openxmlformats.org/officeDocument/2006/relationships/audio" Target="../media/audio16.wav"/><Relationship Id="rId2" Type="http://schemas.openxmlformats.org/officeDocument/2006/relationships/audio" Target="../media/audio10.wav"/><Relationship Id="rId16" Type="http://schemas.openxmlformats.org/officeDocument/2006/relationships/image" Target="../media/image8.gif"/><Relationship Id="rId20" Type="http://schemas.openxmlformats.org/officeDocument/2006/relationships/audio" Target="../media/audio4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51.gif"/><Relationship Id="rId5" Type="http://schemas.openxmlformats.org/officeDocument/2006/relationships/image" Target="../media/image27.gif"/><Relationship Id="rId15" Type="http://schemas.openxmlformats.org/officeDocument/2006/relationships/image" Target="../media/image35.gif"/><Relationship Id="rId10" Type="http://schemas.openxmlformats.org/officeDocument/2006/relationships/image" Target="../media/image5.gif"/><Relationship Id="rId19" Type="http://schemas.openxmlformats.org/officeDocument/2006/relationships/slide" Target="slide6.xml"/><Relationship Id="rId4" Type="http://schemas.openxmlformats.org/officeDocument/2006/relationships/image" Target="../media/image26.gif"/><Relationship Id="rId9" Type="http://schemas.openxmlformats.org/officeDocument/2006/relationships/image" Target="../media/image31.gif"/><Relationship Id="rId14" Type="http://schemas.openxmlformats.org/officeDocument/2006/relationships/image" Target="../media/image34.gif"/><Relationship Id="rId22" Type="http://schemas.openxmlformats.org/officeDocument/2006/relationships/audio" Target="../media/audio50.wav"/></Relationships>
</file>

<file path=ppt/slides/_rels/slide2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gif"/><Relationship Id="rId18" Type="http://schemas.openxmlformats.org/officeDocument/2006/relationships/image" Target="../media/image56.jpeg"/><Relationship Id="rId3" Type="http://schemas.openxmlformats.org/officeDocument/2006/relationships/image" Target="../media/image25.gif"/><Relationship Id="rId21" Type="http://schemas.openxmlformats.org/officeDocument/2006/relationships/audio" Target="../media/audio50.wav"/><Relationship Id="rId7" Type="http://schemas.openxmlformats.org/officeDocument/2006/relationships/image" Target="../media/image29.gif"/><Relationship Id="rId12" Type="http://schemas.openxmlformats.org/officeDocument/2006/relationships/image" Target="../media/image32.gif"/><Relationship Id="rId17" Type="http://schemas.openxmlformats.org/officeDocument/2006/relationships/audio" Target="../media/audio16.wav"/><Relationship Id="rId2" Type="http://schemas.openxmlformats.org/officeDocument/2006/relationships/audio" Target="../media/audio10.wav"/><Relationship Id="rId16" Type="http://schemas.openxmlformats.org/officeDocument/2006/relationships/image" Target="../media/image8.gif"/><Relationship Id="rId20" Type="http://schemas.openxmlformats.org/officeDocument/2006/relationships/audio" Target="../media/audio4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51.gif"/><Relationship Id="rId5" Type="http://schemas.openxmlformats.org/officeDocument/2006/relationships/image" Target="../media/image27.gif"/><Relationship Id="rId15" Type="http://schemas.openxmlformats.org/officeDocument/2006/relationships/image" Target="../media/image35.gif"/><Relationship Id="rId10" Type="http://schemas.openxmlformats.org/officeDocument/2006/relationships/image" Target="../media/image5.gif"/><Relationship Id="rId19" Type="http://schemas.openxmlformats.org/officeDocument/2006/relationships/slide" Target="slide6.xml"/><Relationship Id="rId4" Type="http://schemas.openxmlformats.org/officeDocument/2006/relationships/image" Target="../media/image26.gif"/><Relationship Id="rId9" Type="http://schemas.openxmlformats.org/officeDocument/2006/relationships/image" Target="../media/image31.gif"/><Relationship Id="rId14" Type="http://schemas.openxmlformats.org/officeDocument/2006/relationships/image" Target="../media/image34.gif"/><Relationship Id="rId22" Type="http://schemas.openxmlformats.org/officeDocument/2006/relationships/audio" Target="../media/audio17.wav"/></Relationships>
</file>

<file path=ppt/slides/_rels/slide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gif"/><Relationship Id="rId18" Type="http://schemas.openxmlformats.org/officeDocument/2006/relationships/image" Target="../media/image56.jpeg"/><Relationship Id="rId3" Type="http://schemas.openxmlformats.org/officeDocument/2006/relationships/image" Target="../media/image25.gif"/><Relationship Id="rId21" Type="http://schemas.openxmlformats.org/officeDocument/2006/relationships/audio" Target="../media/audio50.wav"/><Relationship Id="rId7" Type="http://schemas.openxmlformats.org/officeDocument/2006/relationships/image" Target="../media/image29.gif"/><Relationship Id="rId12" Type="http://schemas.openxmlformats.org/officeDocument/2006/relationships/image" Target="../media/image32.gif"/><Relationship Id="rId17" Type="http://schemas.openxmlformats.org/officeDocument/2006/relationships/audio" Target="../media/audio16.wav"/><Relationship Id="rId2" Type="http://schemas.openxmlformats.org/officeDocument/2006/relationships/audio" Target="../media/audio10.wav"/><Relationship Id="rId16" Type="http://schemas.openxmlformats.org/officeDocument/2006/relationships/image" Target="../media/image8.gif"/><Relationship Id="rId20" Type="http://schemas.openxmlformats.org/officeDocument/2006/relationships/audio" Target="../media/audio4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51.gif"/><Relationship Id="rId5" Type="http://schemas.openxmlformats.org/officeDocument/2006/relationships/image" Target="../media/image27.gif"/><Relationship Id="rId15" Type="http://schemas.openxmlformats.org/officeDocument/2006/relationships/image" Target="../media/image35.gif"/><Relationship Id="rId10" Type="http://schemas.openxmlformats.org/officeDocument/2006/relationships/image" Target="../media/image5.gif"/><Relationship Id="rId19" Type="http://schemas.openxmlformats.org/officeDocument/2006/relationships/slide" Target="slide6.xml"/><Relationship Id="rId4" Type="http://schemas.openxmlformats.org/officeDocument/2006/relationships/image" Target="../media/image26.gif"/><Relationship Id="rId9" Type="http://schemas.openxmlformats.org/officeDocument/2006/relationships/image" Target="../media/image31.gif"/><Relationship Id="rId14" Type="http://schemas.openxmlformats.org/officeDocument/2006/relationships/image" Target="../media/image34.gif"/><Relationship Id="rId22" Type="http://schemas.openxmlformats.org/officeDocument/2006/relationships/audio" Target="../media/audio19.wav"/></Relationships>
</file>

<file path=ppt/slides/_rels/slide2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gif"/><Relationship Id="rId18" Type="http://schemas.openxmlformats.org/officeDocument/2006/relationships/image" Target="../media/image56.jpeg"/><Relationship Id="rId3" Type="http://schemas.openxmlformats.org/officeDocument/2006/relationships/image" Target="../media/image25.gif"/><Relationship Id="rId21" Type="http://schemas.openxmlformats.org/officeDocument/2006/relationships/audio" Target="../media/audio50.wav"/><Relationship Id="rId7" Type="http://schemas.openxmlformats.org/officeDocument/2006/relationships/image" Target="../media/image29.gif"/><Relationship Id="rId12" Type="http://schemas.openxmlformats.org/officeDocument/2006/relationships/image" Target="../media/image32.gif"/><Relationship Id="rId17" Type="http://schemas.openxmlformats.org/officeDocument/2006/relationships/audio" Target="../media/audio16.wav"/><Relationship Id="rId2" Type="http://schemas.openxmlformats.org/officeDocument/2006/relationships/audio" Target="../media/audio10.wav"/><Relationship Id="rId16" Type="http://schemas.openxmlformats.org/officeDocument/2006/relationships/image" Target="../media/image8.gif"/><Relationship Id="rId20" Type="http://schemas.openxmlformats.org/officeDocument/2006/relationships/audio" Target="../media/audio4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51.gif"/><Relationship Id="rId5" Type="http://schemas.openxmlformats.org/officeDocument/2006/relationships/image" Target="../media/image27.gif"/><Relationship Id="rId15" Type="http://schemas.openxmlformats.org/officeDocument/2006/relationships/image" Target="../media/image35.gif"/><Relationship Id="rId10" Type="http://schemas.openxmlformats.org/officeDocument/2006/relationships/image" Target="../media/image5.gif"/><Relationship Id="rId19" Type="http://schemas.openxmlformats.org/officeDocument/2006/relationships/slide" Target="slide6.xml"/><Relationship Id="rId4" Type="http://schemas.openxmlformats.org/officeDocument/2006/relationships/image" Target="../media/image26.gif"/><Relationship Id="rId9" Type="http://schemas.openxmlformats.org/officeDocument/2006/relationships/image" Target="../media/image31.gif"/><Relationship Id="rId14" Type="http://schemas.openxmlformats.org/officeDocument/2006/relationships/image" Target="../media/image34.gif"/><Relationship Id="rId22" Type="http://schemas.openxmlformats.org/officeDocument/2006/relationships/audio" Target="../media/audio20.wav"/></Relationships>
</file>

<file path=ppt/slides/_rels/slide2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gif"/><Relationship Id="rId18" Type="http://schemas.openxmlformats.org/officeDocument/2006/relationships/image" Target="../media/image56.jpeg"/><Relationship Id="rId3" Type="http://schemas.openxmlformats.org/officeDocument/2006/relationships/image" Target="../media/image25.gif"/><Relationship Id="rId21" Type="http://schemas.openxmlformats.org/officeDocument/2006/relationships/audio" Target="../media/audio50.wav"/><Relationship Id="rId7" Type="http://schemas.openxmlformats.org/officeDocument/2006/relationships/image" Target="../media/image29.gif"/><Relationship Id="rId12" Type="http://schemas.openxmlformats.org/officeDocument/2006/relationships/image" Target="../media/image32.gif"/><Relationship Id="rId17" Type="http://schemas.openxmlformats.org/officeDocument/2006/relationships/audio" Target="../media/audio16.wav"/><Relationship Id="rId2" Type="http://schemas.openxmlformats.org/officeDocument/2006/relationships/audio" Target="../media/audio10.wav"/><Relationship Id="rId16" Type="http://schemas.openxmlformats.org/officeDocument/2006/relationships/image" Target="../media/image8.gif"/><Relationship Id="rId20" Type="http://schemas.openxmlformats.org/officeDocument/2006/relationships/audio" Target="../media/audio4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51.gif"/><Relationship Id="rId5" Type="http://schemas.openxmlformats.org/officeDocument/2006/relationships/image" Target="../media/image27.gif"/><Relationship Id="rId15" Type="http://schemas.openxmlformats.org/officeDocument/2006/relationships/image" Target="../media/image35.gif"/><Relationship Id="rId10" Type="http://schemas.openxmlformats.org/officeDocument/2006/relationships/image" Target="../media/image5.gif"/><Relationship Id="rId19" Type="http://schemas.openxmlformats.org/officeDocument/2006/relationships/slide" Target="slide6.xml"/><Relationship Id="rId4" Type="http://schemas.openxmlformats.org/officeDocument/2006/relationships/image" Target="../media/image26.gif"/><Relationship Id="rId9" Type="http://schemas.openxmlformats.org/officeDocument/2006/relationships/image" Target="../media/image31.gif"/><Relationship Id="rId14" Type="http://schemas.openxmlformats.org/officeDocument/2006/relationships/image" Target="../media/image34.gif"/><Relationship Id="rId22" Type="http://schemas.openxmlformats.org/officeDocument/2006/relationships/audio" Target="../media/audio21.wav"/></Relationships>
</file>

<file path=ppt/slides/_rels/slide2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gif"/><Relationship Id="rId18" Type="http://schemas.openxmlformats.org/officeDocument/2006/relationships/image" Target="../media/image56.jpeg"/><Relationship Id="rId3" Type="http://schemas.openxmlformats.org/officeDocument/2006/relationships/image" Target="../media/image25.gif"/><Relationship Id="rId21" Type="http://schemas.openxmlformats.org/officeDocument/2006/relationships/audio" Target="../media/audio50.wav"/><Relationship Id="rId7" Type="http://schemas.openxmlformats.org/officeDocument/2006/relationships/image" Target="../media/image29.gif"/><Relationship Id="rId12" Type="http://schemas.openxmlformats.org/officeDocument/2006/relationships/image" Target="../media/image32.gif"/><Relationship Id="rId17" Type="http://schemas.openxmlformats.org/officeDocument/2006/relationships/audio" Target="../media/audio16.wav"/><Relationship Id="rId2" Type="http://schemas.openxmlformats.org/officeDocument/2006/relationships/audio" Target="../media/audio10.wav"/><Relationship Id="rId16" Type="http://schemas.openxmlformats.org/officeDocument/2006/relationships/image" Target="../media/image8.gif"/><Relationship Id="rId20" Type="http://schemas.openxmlformats.org/officeDocument/2006/relationships/audio" Target="../media/audio4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51.gif"/><Relationship Id="rId5" Type="http://schemas.openxmlformats.org/officeDocument/2006/relationships/image" Target="../media/image27.gif"/><Relationship Id="rId15" Type="http://schemas.openxmlformats.org/officeDocument/2006/relationships/image" Target="../media/image35.gif"/><Relationship Id="rId10" Type="http://schemas.openxmlformats.org/officeDocument/2006/relationships/image" Target="../media/image5.gif"/><Relationship Id="rId19" Type="http://schemas.openxmlformats.org/officeDocument/2006/relationships/slide" Target="slide6.xml"/><Relationship Id="rId4" Type="http://schemas.openxmlformats.org/officeDocument/2006/relationships/image" Target="../media/image26.gif"/><Relationship Id="rId9" Type="http://schemas.openxmlformats.org/officeDocument/2006/relationships/image" Target="../media/image31.gif"/><Relationship Id="rId14" Type="http://schemas.openxmlformats.org/officeDocument/2006/relationships/image" Target="../media/image34.gif"/><Relationship Id="rId22" Type="http://schemas.openxmlformats.org/officeDocument/2006/relationships/audio" Target="../media/audio22.wav"/></Relationships>
</file>

<file path=ppt/slides/_rels/slide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gif"/><Relationship Id="rId18" Type="http://schemas.openxmlformats.org/officeDocument/2006/relationships/image" Target="../media/image56.jpeg"/><Relationship Id="rId3" Type="http://schemas.openxmlformats.org/officeDocument/2006/relationships/image" Target="../media/image25.gif"/><Relationship Id="rId21" Type="http://schemas.openxmlformats.org/officeDocument/2006/relationships/audio" Target="../media/audio50.wav"/><Relationship Id="rId7" Type="http://schemas.openxmlformats.org/officeDocument/2006/relationships/image" Target="../media/image29.gif"/><Relationship Id="rId12" Type="http://schemas.openxmlformats.org/officeDocument/2006/relationships/image" Target="../media/image32.gif"/><Relationship Id="rId17" Type="http://schemas.openxmlformats.org/officeDocument/2006/relationships/audio" Target="../media/audio16.wav"/><Relationship Id="rId2" Type="http://schemas.openxmlformats.org/officeDocument/2006/relationships/audio" Target="../media/audio10.wav"/><Relationship Id="rId16" Type="http://schemas.openxmlformats.org/officeDocument/2006/relationships/image" Target="../media/image8.gif"/><Relationship Id="rId20" Type="http://schemas.openxmlformats.org/officeDocument/2006/relationships/audio" Target="../media/audio4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51.gif"/><Relationship Id="rId5" Type="http://schemas.openxmlformats.org/officeDocument/2006/relationships/image" Target="../media/image27.gif"/><Relationship Id="rId15" Type="http://schemas.openxmlformats.org/officeDocument/2006/relationships/image" Target="../media/image35.gif"/><Relationship Id="rId10" Type="http://schemas.openxmlformats.org/officeDocument/2006/relationships/image" Target="../media/image5.gif"/><Relationship Id="rId19" Type="http://schemas.openxmlformats.org/officeDocument/2006/relationships/slide" Target="slide6.xml"/><Relationship Id="rId4" Type="http://schemas.openxmlformats.org/officeDocument/2006/relationships/image" Target="../media/image26.gif"/><Relationship Id="rId9" Type="http://schemas.openxmlformats.org/officeDocument/2006/relationships/image" Target="../media/image31.gif"/><Relationship Id="rId14" Type="http://schemas.openxmlformats.org/officeDocument/2006/relationships/image" Target="../media/image34.gif"/><Relationship Id="rId22" Type="http://schemas.openxmlformats.org/officeDocument/2006/relationships/audio" Target="../media/audio51.wav"/></Relationships>
</file>

<file path=ppt/slides/_rels/slide2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gif"/><Relationship Id="rId18" Type="http://schemas.openxmlformats.org/officeDocument/2006/relationships/image" Target="../media/image56.jpeg"/><Relationship Id="rId3" Type="http://schemas.openxmlformats.org/officeDocument/2006/relationships/image" Target="../media/image25.gif"/><Relationship Id="rId21" Type="http://schemas.openxmlformats.org/officeDocument/2006/relationships/audio" Target="../media/audio50.wav"/><Relationship Id="rId7" Type="http://schemas.openxmlformats.org/officeDocument/2006/relationships/image" Target="../media/image29.gif"/><Relationship Id="rId12" Type="http://schemas.openxmlformats.org/officeDocument/2006/relationships/image" Target="../media/image32.gif"/><Relationship Id="rId17" Type="http://schemas.openxmlformats.org/officeDocument/2006/relationships/audio" Target="../media/audio16.wav"/><Relationship Id="rId2" Type="http://schemas.openxmlformats.org/officeDocument/2006/relationships/audio" Target="../media/audio10.wav"/><Relationship Id="rId16" Type="http://schemas.openxmlformats.org/officeDocument/2006/relationships/image" Target="../media/image8.gif"/><Relationship Id="rId20" Type="http://schemas.openxmlformats.org/officeDocument/2006/relationships/audio" Target="../media/audio4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51.gif"/><Relationship Id="rId5" Type="http://schemas.openxmlformats.org/officeDocument/2006/relationships/image" Target="../media/image27.gif"/><Relationship Id="rId15" Type="http://schemas.openxmlformats.org/officeDocument/2006/relationships/image" Target="../media/image35.gif"/><Relationship Id="rId10" Type="http://schemas.openxmlformats.org/officeDocument/2006/relationships/image" Target="../media/image5.gif"/><Relationship Id="rId19" Type="http://schemas.openxmlformats.org/officeDocument/2006/relationships/slide" Target="slide6.xml"/><Relationship Id="rId4" Type="http://schemas.openxmlformats.org/officeDocument/2006/relationships/image" Target="../media/image26.gif"/><Relationship Id="rId9" Type="http://schemas.openxmlformats.org/officeDocument/2006/relationships/image" Target="../media/image31.gif"/><Relationship Id="rId14" Type="http://schemas.openxmlformats.org/officeDocument/2006/relationships/image" Target="../media/image34.gif"/><Relationship Id="rId22" Type="http://schemas.openxmlformats.org/officeDocument/2006/relationships/audio" Target="../media/audio28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gif"/><Relationship Id="rId18" Type="http://schemas.openxmlformats.org/officeDocument/2006/relationships/image" Target="../media/image56.jpeg"/><Relationship Id="rId3" Type="http://schemas.openxmlformats.org/officeDocument/2006/relationships/image" Target="../media/image25.gif"/><Relationship Id="rId21" Type="http://schemas.openxmlformats.org/officeDocument/2006/relationships/audio" Target="../media/audio50.wav"/><Relationship Id="rId7" Type="http://schemas.openxmlformats.org/officeDocument/2006/relationships/image" Target="../media/image29.gif"/><Relationship Id="rId12" Type="http://schemas.openxmlformats.org/officeDocument/2006/relationships/image" Target="../media/image32.gif"/><Relationship Id="rId17" Type="http://schemas.openxmlformats.org/officeDocument/2006/relationships/audio" Target="../media/audio16.wav"/><Relationship Id="rId2" Type="http://schemas.openxmlformats.org/officeDocument/2006/relationships/audio" Target="../media/audio10.wav"/><Relationship Id="rId16" Type="http://schemas.openxmlformats.org/officeDocument/2006/relationships/image" Target="../media/image8.gif"/><Relationship Id="rId20" Type="http://schemas.openxmlformats.org/officeDocument/2006/relationships/audio" Target="../media/audio4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51.gif"/><Relationship Id="rId5" Type="http://schemas.openxmlformats.org/officeDocument/2006/relationships/image" Target="../media/image27.gif"/><Relationship Id="rId15" Type="http://schemas.openxmlformats.org/officeDocument/2006/relationships/image" Target="../media/image35.gif"/><Relationship Id="rId10" Type="http://schemas.openxmlformats.org/officeDocument/2006/relationships/image" Target="../media/image5.gif"/><Relationship Id="rId19" Type="http://schemas.openxmlformats.org/officeDocument/2006/relationships/slide" Target="slide6.xml"/><Relationship Id="rId4" Type="http://schemas.openxmlformats.org/officeDocument/2006/relationships/image" Target="../media/image26.gif"/><Relationship Id="rId9" Type="http://schemas.openxmlformats.org/officeDocument/2006/relationships/image" Target="../media/image31.gif"/><Relationship Id="rId14" Type="http://schemas.openxmlformats.org/officeDocument/2006/relationships/image" Target="../media/image34.gif"/><Relationship Id="rId22" Type="http://schemas.openxmlformats.org/officeDocument/2006/relationships/audio" Target="../media/audio23.wav"/></Relationships>
</file>

<file path=ppt/slides/_rels/slide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gif"/><Relationship Id="rId18" Type="http://schemas.openxmlformats.org/officeDocument/2006/relationships/image" Target="../media/image56.jpeg"/><Relationship Id="rId3" Type="http://schemas.openxmlformats.org/officeDocument/2006/relationships/image" Target="../media/image25.gif"/><Relationship Id="rId21" Type="http://schemas.openxmlformats.org/officeDocument/2006/relationships/audio" Target="../media/audio50.wav"/><Relationship Id="rId7" Type="http://schemas.openxmlformats.org/officeDocument/2006/relationships/image" Target="../media/image29.gif"/><Relationship Id="rId12" Type="http://schemas.openxmlformats.org/officeDocument/2006/relationships/image" Target="../media/image32.gif"/><Relationship Id="rId17" Type="http://schemas.openxmlformats.org/officeDocument/2006/relationships/audio" Target="../media/audio16.wav"/><Relationship Id="rId2" Type="http://schemas.openxmlformats.org/officeDocument/2006/relationships/audio" Target="../media/audio10.wav"/><Relationship Id="rId16" Type="http://schemas.openxmlformats.org/officeDocument/2006/relationships/image" Target="../media/image8.gif"/><Relationship Id="rId20" Type="http://schemas.openxmlformats.org/officeDocument/2006/relationships/audio" Target="../media/audio4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51.gif"/><Relationship Id="rId5" Type="http://schemas.openxmlformats.org/officeDocument/2006/relationships/image" Target="../media/image27.gif"/><Relationship Id="rId15" Type="http://schemas.openxmlformats.org/officeDocument/2006/relationships/image" Target="../media/image35.gif"/><Relationship Id="rId10" Type="http://schemas.openxmlformats.org/officeDocument/2006/relationships/image" Target="../media/image5.gif"/><Relationship Id="rId19" Type="http://schemas.openxmlformats.org/officeDocument/2006/relationships/slide" Target="slide6.xml"/><Relationship Id="rId4" Type="http://schemas.openxmlformats.org/officeDocument/2006/relationships/image" Target="../media/image26.gif"/><Relationship Id="rId9" Type="http://schemas.openxmlformats.org/officeDocument/2006/relationships/image" Target="../media/image31.gif"/><Relationship Id="rId14" Type="http://schemas.openxmlformats.org/officeDocument/2006/relationships/image" Target="../media/image34.gif"/><Relationship Id="rId22" Type="http://schemas.openxmlformats.org/officeDocument/2006/relationships/audio" Target="../media/audio24.wav"/></Relationships>
</file>

<file path=ppt/slides/_rels/slide2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gif"/><Relationship Id="rId18" Type="http://schemas.openxmlformats.org/officeDocument/2006/relationships/image" Target="../media/image56.jpeg"/><Relationship Id="rId3" Type="http://schemas.openxmlformats.org/officeDocument/2006/relationships/image" Target="../media/image25.gif"/><Relationship Id="rId21" Type="http://schemas.openxmlformats.org/officeDocument/2006/relationships/audio" Target="../media/audio50.wav"/><Relationship Id="rId7" Type="http://schemas.openxmlformats.org/officeDocument/2006/relationships/image" Target="../media/image29.gif"/><Relationship Id="rId12" Type="http://schemas.openxmlformats.org/officeDocument/2006/relationships/image" Target="../media/image32.gif"/><Relationship Id="rId17" Type="http://schemas.openxmlformats.org/officeDocument/2006/relationships/audio" Target="../media/audio16.wav"/><Relationship Id="rId2" Type="http://schemas.openxmlformats.org/officeDocument/2006/relationships/audio" Target="../media/audio10.wav"/><Relationship Id="rId16" Type="http://schemas.openxmlformats.org/officeDocument/2006/relationships/image" Target="../media/image8.gif"/><Relationship Id="rId20" Type="http://schemas.openxmlformats.org/officeDocument/2006/relationships/audio" Target="../media/audio4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51.gif"/><Relationship Id="rId5" Type="http://schemas.openxmlformats.org/officeDocument/2006/relationships/image" Target="../media/image27.gif"/><Relationship Id="rId15" Type="http://schemas.openxmlformats.org/officeDocument/2006/relationships/image" Target="../media/image35.gif"/><Relationship Id="rId10" Type="http://schemas.openxmlformats.org/officeDocument/2006/relationships/image" Target="../media/image5.gif"/><Relationship Id="rId19" Type="http://schemas.openxmlformats.org/officeDocument/2006/relationships/slide" Target="slide6.xml"/><Relationship Id="rId4" Type="http://schemas.openxmlformats.org/officeDocument/2006/relationships/image" Target="../media/image26.gif"/><Relationship Id="rId9" Type="http://schemas.openxmlformats.org/officeDocument/2006/relationships/image" Target="../media/image31.gif"/><Relationship Id="rId14" Type="http://schemas.openxmlformats.org/officeDocument/2006/relationships/image" Target="../media/image34.gif"/><Relationship Id="rId22" Type="http://schemas.openxmlformats.org/officeDocument/2006/relationships/audio" Target="../media/audio25.wav"/></Relationships>
</file>

<file path=ppt/slides/_rels/slide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gif"/><Relationship Id="rId18" Type="http://schemas.openxmlformats.org/officeDocument/2006/relationships/image" Target="../media/image56.jpeg"/><Relationship Id="rId3" Type="http://schemas.openxmlformats.org/officeDocument/2006/relationships/image" Target="../media/image25.gif"/><Relationship Id="rId21" Type="http://schemas.openxmlformats.org/officeDocument/2006/relationships/audio" Target="../media/audio50.wav"/><Relationship Id="rId7" Type="http://schemas.openxmlformats.org/officeDocument/2006/relationships/image" Target="../media/image29.gif"/><Relationship Id="rId12" Type="http://schemas.openxmlformats.org/officeDocument/2006/relationships/image" Target="../media/image32.gif"/><Relationship Id="rId17" Type="http://schemas.openxmlformats.org/officeDocument/2006/relationships/audio" Target="../media/audio16.wav"/><Relationship Id="rId2" Type="http://schemas.openxmlformats.org/officeDocument/2006/relationships/audio" Target="../media/audio10.wav"/><Relationship Id="rId16" Type="http://schemas.openxmlformats.org/officeDocument/2006/relationships/image" Target="../media/image8.gif"/><Relationship Id="rId20" Type="http://schemas.openxmlformats.org/officeDocument/2006/relationships/audio" Target="../media/audio4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51.gif"/><Relationship Id="rId5" Type="http://schemas.openxmlformats.org/officeDocument/2006/relationships/image" Target="../media/image27.gif"/><Relationship Id="rId15" Type="http://schemas.openxmlformats.org/officeDocument/2006/relationships/image" Target="../media/image35.gif"/><Relationship Id="rId10" Type="http://schemas.openxmlformats.org/officeDocument/2006/relationships/image" Target="../media/image5.gif"/><Relationship Id="rId19" Type="http://schemas.openxmlformats.org/officeDocument/2006/relationships/slide" Target="slide6.xml"/><Relationship Id="rId4" Type="http://schemas.openxmlformats.org/officeDocument/2006/relationships/image" Target="../media/image26.gif"/><Relationship Id="rId9" Type="http://schemas.openxmlformats.org/officeDocument/2006/relationships/image" Target="../media/image31.gif"/><Relationship Id="rId14" Type="http://schemas.openxmlformats.org/officeDocument/2006/relationships/image" Target="../media/image34.gif"/><Relationship Id="rId22" Type="http://schemas.openxmlformats.org/officeDocument/2006/relationships/audio" Target="../media/audio26.wav"/></Relationships>
</file>

<file path=ppt/slides/_rels/slide2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gif"/><Relationship Id="rId18" Type="http://schemas.openxmlformats.org/officeDocument/2006/relationships/image" Target="../media/image56.jpeg"/><Relationship Id="rId3" Type="http://schemas.openxmlformats.org/officeDocument/2006/relationships/image" Target="../media/image25.gif"/><Relationship Id="rId21" Type="http://schemas.openxmlformats.org/officeDocument/2006/relationships/audio" Target="../media/audio45.wav"/><Relationship Id="rId7" Type="http://schemas.openxmlformats.org/officeDocument/2006/relationships/image" Target="../media/image29.gif"/><Relationship Id="rId12" Type="http://schemas.openxmlformats.org/officeDocument/2006/relationships/image" Target="../media/image32.gif"/><Relationship Id="rId17" Type="http://schemas.openxmlformats.org/officeDocument/2006/relationships/audio" Target="../media/audio16.wav"/><Relationship Id="rId2" Type="http://schemas.openxmlformats.org/officeDocument/2006/relationships/audio" Target="../media/audio10.wav"/><Relationship Id="rId16" Type="http://schemas.openxmlformats.org/officeDocument/2006/relationships/image" Target="../media/image8.gif"/><Relationship Id="rId20" Type="http://schemas.openxmlformats.org/officeDocument/2006/relationships/audio" Target="../media/audio4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51.gif"/><Relationship Id="rId5" Type="http://schemas.openxmlformats.org/officeDocument/2006/relationships/image" Target="../media/image27.gif"/><Relationship Id="rId15" Type="http://schemas.openxmlformats.org/officeDocument/2006/relationships/image" Target="../media/image35.gif"/><Relationship Id="rId10" Type="http://schemas.openxmlformats.org/officeDocument/2006/relationships/image" Target="../media/image5.gif"/><Relationship Id="rId19" Type="http://schemas.openxmlformats.org/officeDocument/2006/relationships/slide" Target="slide6.xml"/><Relationship Id="rId4" Type="http://schemas.openxmlformats.org/officeDocument/2006/relationships/image" Target="../media/image26.gif"/><Relationship Id="rId9" Type="http://schemas.openxmlformats.org/officeDocument/2006/relationships/image" Target="../media/image31.gif"/><Relationship Id="rId14" Type="http://schemas.openxmlformats.org/officeDocument/2006/relationships/image" Target="../media/image34.gif"/><Relationship Id="rId22" Type="http://schemas.openxmlformats.org/officeDocument/2006/relationships/audio" Target="../media/audio27.wav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audio" Target="../media/audio34.wav"/><Relationship Id="rId18" Type="http://schemas.openxmlformats.org/officeDocument/2006/relationships/image" Target="../media/image9.gif"/><Relationship Id="rId26" Type="http://schemas.openxmlformats.org/officeDocument/2006/relationships/image" Target="../media/image49.gif"/><Relationship Id="rId3" Type="http://schemas.openxmlformats.org/officeDocument/2006/relationships/audio" Target="../media/audio30.wav"/><Relationship Id="rId21" Type="http://schemas.openxmlformats.org/officeDocument/2006/relationships/audio" Target="../media/audio38.wav"/><Relationship Id="rId7" Type="http://schemas.openxmlformats.org/officeDocument/2006/relationships/audio" Target="../media/audio32.wav"/><Relationship Id="rId12" Type="http://schemas.openxmlformats.org/officeDocument/2006/relationships/image" Target="../media/image43.gif"/><Relationship Id="rId17" Type="http://schemas.openxmlformats.org/officeDocument/2006/relationships/audio" Target="../media/audio36.wav"/><Relationship Id="rId25" Type="http://schemas.openxmlformats.org/officeDocument/2006/relationships/audio" Target="../media/audio40.wav"/><Relationship Id="rId33" Type="http://schemas.openxmlformats.org/officeDocument/2006/relationships/audio" Target="../media/audio52.wav"/><Relationship Id="rId2" Type="http://schemas.openxmlformats.org/officeDocument/2006/relationships/image" Target="../media/image38.gif"/><Relationship Id="rId16" Type="http://schemas.openxmlformats.org/officeDocument/2006/relationships/image" Target="../media/image45.gif"/><Relationship Id="rId20" Type="http://schemas.openxmlformats.org/officeDocument/2006/relationships/image" Target="../media/image46.gif"/><Relationship Id="rId29" Type="http://schemas.openxmlformats.org/officeDocument/2006/relationships/audio" Target="../media/audio4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audio" Target="../media/audio33.wav"/><Relationship Id="rId24" Type="http://schemas.openxmlformats.org/officeDocument/2006/relationships/image" Target="../media/image48.gif"/><Relationship Id="rId32" Type="http://schemas.openxmlformats.org/officeDocument/2006/relationships/audio" Target="../media/audio48.wav"/><Relationship Id="rId5" Type="http://schemas.openxmlformats.org/officeDocument/2006/relationships/audio" Target="../media/audio31.wav"/><Relationship Id="rId15" Type="http://schemas.openxmlformats.org/officeDocument/2006/relationships/audio" Target="../media/audio35.wav"/><Relationship Id="rId23" Type="http://schemas.openxmlformats.org/officeDocument/2006/relationships/audio" Target="../media/audio39.wav"/><Relationship Id="rId28" Type="http://schemas.openxmlformats.org/officeDocument/2006/relationships/image" Target="../media/image50.gif"/><Relationship Id="rId10" Type="http://schemas.openxmlformats.org/officeDocument/2006/relationships/image" Target="../media/image42.gif"/><Relationship Id="rId19" Type="http://schemas.openxmlformats.org/officeDocument/2006/relationships/audio" Target="../media/audio37.wav"/><Relationship Id="rId31" Type="http://schemas.openxmlformats.org/officeDocument/2006/relationships/slide" Target="slide7.xml"/><Relationship Id="rId4" Type="http://schemas.openxmlformats.org/officeDocument/2006/relationships/image" Target="../media/image39.gif"/><Relationship Id="rId9" Type="http://schemas.openxmlformats.org/officeDocument/2006/relationships/audio" Target="../media/audio6.wav"/><Relationship Id="rId14" Type="http://schemas.openxmlformats.org/officeDocument/2006/relationships/image" Target="../media/image44.gif"/><Relationship Id="rId22" Type="http://schemas.openxmlformats.org/officeDocument/2006/relationships/image" Target="../media/image47.gif"/><Relationship Id="rId27" Type="http://schemas.openxmlformats.org/officeDocument/2006/relationships/audio" Target="../media/audio41.wav"/><Relationship Id="rId30" Type="http://schemas.openxmlformats.org/officeDocument/2006/relationships/image" Target="../media/image56.jpeg"/></Relationships>
</file>

<file path=ppt/slides/_rels/slide2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audio" Target="../media/audio34.wav"/><Relationship Id="rId18" Type="http://schemas.openxmlformats.org/officeDocument/2006/relationships/image" Target="../media/image9.gif"/><Relationship Id="rId26" Type="http://schemas.openxmlformats.org/officeDocument/2006/relationships/image" Target="../media/image49.gif"/><Relationship Id="rId3" Type="http://schemas.openxmlformats.org/officeDocument/2006/relationships/audio" Target="../media/audio30.wav"/><Relationship Id="rId21" Type="http://schemas.openxmlformats.org/officeDocument/2006/relationships/audio" Target="../media/audio38.wav"/><Relationship Id="rId7" Type="http://schemas.openxmlformats.org/officeDocument/2006/relationships/audio" Target="../media/audio32.wav"/><Relationship Id="rId12" Type="http://schemas.openxmlformats.org/officeDocument/2006/relationships/image" Target="../media/image43.gif"/><Relationship Id="rId17" Type="http://schemas.openxmlformats.org/officeDocument/2006/relationships/audio" Target="../media/audio36.wav"/><Relationship Id="rId25" Type="http://schemas.openxmlformats.org/officeDocument/2006/relationships/audio" Target="../media/audio40.wav"/><Relationship Id="rId33" Type="http://schemas.openxmlformats.org/officeDocument/2006/relationships/audio" Target="../media/audio52.wav"/><Relationship Id="rId2" Type="http://schemas.openxmlformats.org/officeDocument/2006/relationships/image" Target="../media/image38.gif"/><Relationship Id="rId16" Type="http://schemas.openxmlformats.org/officeDocument/2006/relationships/image" Target="../media/image45.gif"/><Relationship Id="rId20" Type="http://schemas.openxmlformats.org/officeDocument/2006/relationships/image" Target="../media/image46.gif"/><Relationship Id="rId29" Type="http://schemas.openxmlformats.org/officeDocument/2006/relationships/audio" Target="../media/audio4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audio" Target="../media/audio33.wav"/><Relationship Id="rId24" Type="http://schemas.openxmlformats.org/officeDocument/2006/relationships/image" Target="../media/image48.gif"/><Relationship Id="rId32" Type="http://schemas.openxmlformats.org/officeDocument/2006/relationships/audio" Target="../media/audio48.wav"/><Relationship Id="rId5" Type="http://schemas.openxmlformats.org/officeDocument/2006/relationships/audio" Target="../media/audio31.wav"/><Relationship Id="rId15" Type="http://schemas.openxmlformats.org/officeDocument/2006/relationships/audio" Target="../media/audio35.wav"/><Relationship Id="rId23" Type="http://schemas.openxmlformats.org/officeDocument/2006/relationships/audio" Target="../media/audio39.wav"/><Relationship Id="rId28" Type="http://schemas.openxmlformats.org/officeDocument/2006/relationships/image" Target="../media/image50.gif"/><Relationship Id="rId10" Type="http://schemas.openxmlformats.org/officeDocument/2006/relationships/image" Target="../media/image42.gif"/><Relationship Id="rId19" Type="http://schemas.openxmlformats.org/officeDocument/2006/relationships/audio" Target="../media/audio37.wav"/><Relationship Id="rId31" Type="http://schemas.openxmlformats.org/officeDocument/2006/relationships/slide" Target="slide7.xml"/><Relationship Id="rId4" Type="http://schemas.openxmlformats.org/officeDocument/2006/relationships/image" Target="../media/image39.gif"/><Relationship Id="rId9" Type="http://schemas.openxmlformats.org/officeDocument/2006/relationships/audio" Target="../media/audio6.wav"/><Relationship Id="rId14" Type="http://schemas.openxmlformats.org/officeDocument/2006/relationships/image" Target="../media/image44.gif"/><Relationship Id="rId22" Type="http://schemas.openxmlformats.org/officeDocument/2006/relationships/image" Target="../media/image47.gif"/><Relationship Id="rId27" Type="http://schemas.openxmlformats.org/officeDocument/2006/relationships/audio" Target="../media/audio41.wav"/><Relationship Id="rId30" Type="http://schemas.openxmlformats.org/officeDocument/2006/relationships/image" Target="../media/image56.jpeg"/></Relationships>
</file>

<file path=ppt/slides/_rels/slide2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audio" Target="../media/audio34.wav"/><Relationship Id="rId18" Type="http://schemas.openxmlformats.org/officeDocument/2006/relationships/image" Target="../media/image9.gif"/><Relationship Id="rId26" Type="http://schemas.openxmlformats.org/officeDocument/2006/relationships/image" Target="../media/image49.gif"/><Relationship Id="rId3" Type="http://schemas.openxmlformats.org/officeDocument/2006/relationships/audio" Target="../media/audio30.wav"/><Relationship Id="rId21" Type="http://schemas.openxmlformats.org/officeDocument/2006/relationships/audio" Target="../media/audio38.wav"/><Relationship Id="rId7" Type="http://schemas.openxmlformats.org/officeDocument/2006/relationships/audio" Target="../media/audio32.wav"/><Relationship Id="rId12" Type="http://schemas.openxmlformats.org/officeDocument/2006/relationships/image" Target="../media/image43.gif"/><Relationship Id="rId17" Type="http://schemas.openxmlformats.org/officeDocument/2006/relationships/audio" Target="../media/audio36.wav"/><Relationship Id="rId25" Type="http://schemas.openxmlformats.org/officeDocument/2006/relationships/audio" Target="../media/audio40.wav"/><Relationship Id="rId33" Type="http://schemas.openxmlformats.org/officeDocument/2006/relationships/audio" Target="../media/audio52.wav"/><Relationship Id="rId2" Type="http://schemas.openxmlformats.org/officeDocument/2006/relationships/image" Target="../media/image38.gif"/><Relationship Id="rId16" Type="http://schemas.openxmlformats.org/officeDocument/2006/relationships/image" Target="../media/image45.gif"/><Relationship Id="rId20" Type="http://schemas.openxmlformats.org/officeDocument/2006/relationships/image" Target="../media/image46.gif"/><Relationship Id="rId29" Type="http://schemas.openxmlformats.org/officeDocument/2006/relationships/audio" Target="../media/audio4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audio" Target="../media/audio33.wav"/><Relationship Id="rId24" Type="http://schemas.openxmlformats.org/officeDocument/2006/relationships/image" Target="../media/image48.gif"/><Relationship Id="rId32" Type="http://schemas.openxmlformats.org/officeDocument/2006/relationships/audio" Target="../media/audio48.wav"/><Relationship Id="rId5" Type="http://schemas.openxmlformats.org/officeDocument/2006/relationships/audio" Target="../media/audio31.wav"/><Relationship Id="rId15" Type="http://schemas.openxmlformats.org/officeDocument/2006/relationships/audio" Target="../media/audio35.wav"/><Relationship Id="rId23" Type="http://schemas.openxmlformats.org/officeDocument/2006/relationships/audio" Target="../media/audio39.wav"/><Relationship Id="rId28" Type="http://schemas.openxmlformats.org/officeDocument/2006/relationships/image" Target="../media/image50.gif"/><Relationship Id="rId10" Type="http://schemas.openxmlformats.org/officeDocument/2006/relationships/image" Target="../media/image42.gif"/><Relationship Id="rId19" Type="http://schemas.openxmlformats.org/officeDocument/2006/relationships/audio" Target="../media/audio37.wav"/><Relationship Id="rId31" Type="http://schemas.openxmlformats.org/officeDocument/2006/relationships/slide" Target="slide7.xml"/><Relationship Id="rId4" Type="http://schemas.openxmlformats.org/officeDocument/2006/relationships/image" Target="../media/image39.gif"/><Relationship Id="rId9" Type="http://schemas.openxmlformats.org/officeDocument/2006/relationships/audio" Target="../media/audio6.wav"/><Relationship Id="rId14" Type="http://schemas.openxmlformats.org/officeDocument/2006/relationships/image" Target="../media/image44.gif"/><Relationship Id="rId22" Type="http://schemas.openxmlformats.org/officeDocument/2006/relationships/image" Target="../media/image47.gif"/><Relationship Id="rId27" Type="http://schemas.openxmlformats.org/officeDocument/2006/relationships/audio" Target="../media/audio41.wav"/><Relationship Id="rId30" Type="http://schemas.openxmlformats.org/officeDocument/2006/relationships/image" Target="../media/image56.jpeg"/></Relationships>
</file>

<file path=ppt/slides/_rels/slide2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audio" Target="../media/audio34.wav"/><Relationship Id="rId18" Type="http://schemas.openxmlformats.org/officeDocument/2006/relationships/image" Target="../media/image9.gif"/><Relationship Id="rId26" Type="http://schemas.openxmlformats.org/officeDocument/2006/relationships/image" Target="../media/image49.gif"/><Relationship Id="rId3" Type="http://schemas.openxmlformats.org/officeDocument/2006/relationships/audio" Target="../media/audio30.wav"/><Relationship Id="rId21" Type="http://schemas.openxmlformats.org/officeDocument/2006/relationships/audio" Target="../media/audio38.wav"/><Relationship Id="rId7" Type="http://schemas.openxmlformats.org/officeDocument/2006/relationships/audio" Target="../media/audio32.wav"/><Relationship Id="rId12" Type="http://schemas.openxmlformats.org/officeDocument/2006/relationships/image" Target="../media/image43.gif"/><Relationship Id="rId17" Type="http://schemas.openxmlformats.org/officeDocument/2006/relationships/audio" Target="../media/audio36.wav"/><Relationship Id="rId25" Type="http://schemas.openxmlformats.org/officeDocument/2006/relationships/audio" Target="../media/audio40.wav"/><Relationship Id="rId33" Type="http://schemas.openxmlformats.org/officeDocument/2006/relationships/audio" Target="../media/audio52.wav"/><Relationship Id="rId2" Type="http://schemas.openxmlformats.org/officeDocument/2006/relationships/image" Target="../media/image38.gif"/><Relationship Id="rId16" Type="http://schemas.openxmlformats.org/officeDocument/2006/relationships/image" Target="../media/image45.gif"/><Relationship Id="rId20" Type="http://schemas.openxmlformats.org/officeDocument/2006/relationships/image" Target="../media/image46.gif"/><Relationship Id="rId29" Type="http://schemas.openxmlformats.org/officeDocument/2006/relationships/audio" Target="../media/audio4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audio" Target="../media/audio33.wav"/><Relationship Id="rId24" Type="http://schemas.openxmlformats.org/officeDocument/2006/relationships/image" Target="../media/image48.gif"/><Relationship Id="rId32" Type="http://schemas.openxmlformats.org/officeDocument/2006/relationships/audio" Target="../media/audio48.wav"/><Relationship Id="rId5" Type="http://schemas.openxmlformats.org/officeDocument/2006/relationships/audio" Target="../media/audio31.wav"/><Relationship Id="rId15" Type="http://schemas.openxmlformats.org/officeDocument/2006/relationships/audio" Target="../media/audio35.wav"/><Relationship Id="rId23" Type="http://schemas.openxmlformats.org/officeDocument/2006/relationships/audio" Target="../media/audio39.wav"/><Relationship Id="rId28" Type="http://schemas.openxmlformats.org/officeDocument/2006/relationships/image" Target="../media/image50.gif"/><Relationship Id="rId10" Type="http://schemas.openxmlformats.org/officeDocument/2006/relationships/image" Target="../media/image42.gif"/><Relationship Id="rId19" Type="http://schemas.openxmlformats.org/officeDocument/2006/relationships/audio" Target="../media/audio37.wav"/><Relationship Id="rId31" Type="http://schemas.openxmlformats.org/officeDocument/2006/relationships/slide" Target="slide7.xml"/><Relationship Id="rId4" Type="http://schemas.openxmlformats.org/officeDocument/2006/relationships/image" Target="../media/image39.gif"/><Relationship Id="rId9" Type="http://schemas.openxmlformats.org/officeDocument/2006/relationships/audio" Target="../media/audio6.wav"/><Relationship Id="rId14" Type="http://schemas.openxmlformats.org/officeDocument/2006/relationships/image" Target="../media/image44.gif"/><Relationship Id="rId22" Type="http://schemas.openxmlformats.org/officeDocument/2006/relationships/image" Target="../media/image47.gif"/><Relationship Id="rId27" Type="http://schemas.openxmlformats.org/officeDocument/2006/relationships/audio" Target="../media/audio41.wav"/><Relationship Id="rId30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audio" Target="../media/audio34.wav"/><Relationship Id="rId18" Type="http://schemas.openxmlformats.org/officeDocument/2006/relationships/image" Target="../media/image9.gif"/><Relationship Id="rId26" Type="http://schemas.openxmlformats.org/officeDocument/2006/relationships/image" Target="../media/image49.gif"/><Relationship Id="rId3" Type="http://schemas.openxmlformats.org/officeDocument/2006/relationships/audio" Target="../media/audio30.wav"/><Relationship Id="rId21" Type="http://schemas.openxmlformats.org/officeDocument/2006/relationships/audio" Target="../media/audio38.wav"/><Relationship Id="rId7" Type="http://schemas.openxmlformats.org/officeDocument/2006/relationships/audio" Target="../media/audio32.wav"/><Relationship Id="rId12" Type="http://schemas.openxmlformats.org/officeDocument/2006/relationships/image" Target="../media/image43.gif"/><Relationship Id="rId17" Type="http://schemas.openxmlformats.org/officeDocument/2006/relationships/audio" Target="../media/audio36.wav"/><Relationship Id="rId25" Type="http://schemas.openxmlformats.org/officeDocument/2006/relationships/audio" Target="../media/audio40.wav"/><Relationship Id="rId33" Type="http://schemas.openxmlformats.org/officeDocument/2006/relationships/audio" Target="../media/audio52.wav"/><Relationship Id="rId2" Type="http://schemas.openxmlformats.org/officeDocument/2006/relationships/image" Target="../media/image38.gif"/><Relationship Id="rId16" Type="http://schemas.openxmlformats.org/officeDocument/2006/relationships/image" Target="../media/image45.gif"/><Relationship Id="rId20" Type="http://schemas.openxmlformats.org/officeDocument/2006/relationships/image" Target="../media/image46.gif"/><Relationship Id="rId29" Type="http://schemas.openxmlformats.org/officeDocument/2006/relationships/audio" Target="../media/audio4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audio" Target="../media/audio33.wav"/><Relationship Id="rId24" Type="http://schemas.openxmlformats.org/officeDocument/2006/relationships/image" Target="../media/image48.gif"/><Relationship Id="rId32" Type="http://schemas.openxmlformats.org/officeDocument/2006/relationships/audio" Target="../media/audio48.wav"/><Relationship Id="rId5" Type="http://schemas.openxmlformats.org/officeDocument/2006/relationships/audio" Target="../media/audio31.wav"/><Relationship Id="rId15" Type="http://schemas.openxmlformats.org/officeDocument/2006/relationships/audio" Target="../media/audio35.wav"/><Relationship Id="rId23" Type="http://schemas.openxmlformats.org/officeDocument/2006/relationships/audio" Target="../media/audio39.wav"/><Relationship Id="rId28" Type="http://schemas.openxmlformats.org/officeDocument/2006/relationships/image" Target="../media/image50.gif"/><Relationship Id="rId10" Type="http://schemas.openxmlformats.org/officeDocument/2006/relationships/image" Target="../media/image42.gif"/><Relationship Id="rId19" Type="http://schemas.openxmlformats.org/officeDocument/2006/relationships/audio" Target="../media/audio37.wav"/><Relationship Id="rId31" Type="http://schemas.openxmlformats.org/officeDocument/2006/relationships/slide" Target="slide7.xml"/><Relationship Id="rId4" Type="http://schemas.openxmlformats.org/officeDocument/2006/relationships/image" Target="../media/image39.gif"/><Relationship Id="rId9" Type="http://schemas.openxmlformats.org/officeDocument/2006/relationships/audio" Target="../media/audio6.wav"/><Relationship Id="rId14" Type="http://schemas.openxmlformats.org/officeDocument/2006/relationships/image" Target="../media/image44.gif"/><Relationship Id="rId22" Type="http://schemas.openxmlformats.org/officeDocument/2006/relationships/image" Target="../media/image47.gif"/><Relationship Id="rId27" Type="http://schemas.openxmlformats.org/officeDocument/2006/relationships/audio" Target="../media/audio41.wav"/><Relationship Id="rId30" Type="http://schemas.openxmlformats.org/officeDocument/2006/relationships/image" Target="../media/image56.jpeg"/></Relationships>
</file>

<file path=ppt/slides/_rels/slide2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audio" Target="../media/audio34.wav"/><Relationship Id="rId18" Type="http://schemas.openxmlformats.org/officeDocument/2006/relationships/image" Target="../media/image9.gif"/><Relationship Id="rId26" Type="http://schemas.openxmlformats.org/officeDocument/2006/relationships/image" Target="../media/image49.gif"/><Relationship Id="rId3" Type="http://schemas.openxmlformats.org/officeDocument/2006/relationships/audio" Target="../media/audio30.wav"/><Relationship Id="rId21" Type="http://schemas.openxmlformats.org/officeDocument/2006/relationships/audio" Target="../media/audio38.wav"/><Relationship Id="rId34" Type="http://schemas.openxmlformats.org/officeDocument/2006/relationships/audio" Target="../media/audio52.wav"/><Relationship Id="rId7" Type="http://schemas.openxmlformats.org/officeDocument/2006/relationships/audio" Target="../media/audio32.wav"/><Relationship Id="rId12" Type="http://schemas.openxmlformats.org/officeDocument/2006/relationships/image" Target="../media/image43.gif"/><Relationship Id="rId17" Type="http://schemas.openxmlformats.org/officeDocument/2006/relationships/audio" Target="../media/audio36.wav"/><Relationship Id="rId25" Type="http://schemas.openxmlformats.org/officeDocument/2006/relationships/audio" Target="../media/audio40.wav"/><Relationship Id="rId33" Type="http://schemas.openxmlformats.org/officeDocument/2006/relationships/audio" Target="../media/audio53.wav"/><Relationship Id="rId2" Type="http://schemas.openxmlformats.org/officeDocument/2006/relationships/image" Target="../media/image38.gif"/><Relationship Id="rId16" Type="http://schemas.openxmlformats.org/officeDocument/2006/relationships/image" Target="../media/image45.gif"/><Relationship Id="rId20" Type="http://schemas.openxmlformats.org/officeDocument/2006/relationships/image" Target="../media/image46.gif"/><Relationship Id="rId29" Type="http://schemas.openxmlformats.org/officeDocument/2006/relationships/audio" Target="../media/audio4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audio" Target="../media/audio33.wav"/><Relationship Id="rId24" Type="http://schemas.openxmlformats.org/officeDocument/2006/relationships/image" Target="../media/image48.gif"/><Relationship Id="rId32" Type="http://schemas.openxmlformats.org/officeDocument/2006/relationships/audio" Target="../media/audio48.wav"/><Relationship Id="rId5" Type="http://schemas.openxmlformats.org/officeDocument/2006/relationships/audio" Target="../media/audio31.wav"/><Relationship Id="rId15" Type="http://schemas.openxmlformats.org/officeDocument/2006/relationships/audio" Target="../media/audio35.wav"/><Relationship Id="rId23" Type="http://schemas.openxmlformats.org/officeDocument/2006/relationships/audio" Target="../media/audio39.wav"/><Relationship Id="rId28" Type="http://schemas.openxmlformats.org/officeDocument/2006/relationships/image" Target="../media/image50.gif"/><Relationship Id="rId10" Type="http://schemas.openxmlformats.org/officeDocument/2006/relationships/image" Target="../media/image42.gif"/><Relationship Id="rId19" Type="http://schemas.openxmlformats.org/officeDocument/2006/relationships/audio" Target="../media/audio37.wav"/><Relationship Id="rId31" Type="http://schemas.openxmlformats.org/officeDocument/2006/relationships/slide" Target="slide7.xml"/><Relationship Id="rId4" Type="http://schemas.openxmlformats.org/officeDocument/2006/relationships/image" Target="../media/image39.gif"/><Relationship Id="rId9" Type="http://schemas.openxmlformats.org/officeDocument/2006/relationships/audio" Target="../media/audio6.wav"/><Relationship Id="rId14" Type="http://schemas.openxmlformats.org/officeDocument/2006/relationships/image" Target="../media/image44.gif"/><Relationship Id="rId22" Type="http://schemas.openxmlformats.org/officeDocument/2006/relationships/image" Target="../media/image47.gif"/><Relationship Id="rId27" Type="http://schemas.openxmlformats.org/officeDocument/2006/relationships/audio" Target="../media/audio41.wav"/><Relationship Id="rId30" Type="http://schemas.openxmlformats.org/officeDocument/2006/relationships/image" Target="../media/image56.jpeg"/></Relationships>
</file>

<file path=ppt/slides/_rels/slide2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audio" Target="../media/audio34.wav"/><Relationship Id="rId18" Type="http://schemas.openxmlformats.org/officeDocument/2006/relationships/image" Target="../media/image9.gif"/><Relationship Id="rId26" Type="http://schemas.openxmlformats.org/officeDocument/2006/relationships/image" Target="../media/image49.gif"/><Relationship Id="rId3" Type="http://schemas.openxmlformats.org/officeDocument/2006/relationships/audio" Target="../media/audio30.wav"/><Relationship Id="rId21" Type="http://schemas.openxmlformats.org/officeDocument/2006/relationships/audio" Target="../media/audio38.wav"/><Relationship Id="rId7" Type="http://schemas.openxmlformats.org/officeDocument/2006/relationships/audio" Target="../media/audio32.wav"/><Relationship Id="rId12" Type="http://schemas.openxmlformats.org/officeDocument/2006/relationships/image" Target="../media/image43.gif"/><Relationship Id="rId17" Type="http://schemas.openxmlformats.org/officeDocument/2006/relationships/audio" Target="../media/audio36.wav"/><Relationship Id="rId25" Type="http://schemas.openxmlformats.org/officeDocument/2006/relationships/audio" Target="../media/audio40.wav"/><Relationship Id="rId33" Type="http://schemas.openxmlformats.org/officeDocument/2006/relationships/audio" Target="../media/audio52.wav"/><Relationship Id="rId2" Type="http://schemas.openxmlformats.org/officeDocument/2006/relationships/image" Target="../media/image38.gif"/><Relationship Id="rId16" Type="http://schemas.openxmlformats.org/officeDocument/2006/relationships/image" Target="../media/image45.gif"/><Relationship Id="rId20" Type="http://schemas.openxmlformats.org/officeDocument/2006/relationships/image" Target="../media/image46.gif"/><Relationship Id="rId29" Type="http://schemas.openxmlformats.org/officeDocument/2006/relationships/audio" Target="../media/audio4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audio" Target="../media/audio33.wav"/><Relationship Id="rId24" Type="http://schemas.openxmlformats.org/officeDocument/2006/relationships/image" Target="../media/image48.gif"/><Relationship Id="rId32" Type="http://schemas.openxmlformats.org/officeDocument/2006/relationships/audio" Target="../media/audio48.wav"/><Relationship Id="rId5" Type="http://schemas.openxmlformats.org/officeDocument/2006/relationships/audio" Target="../media/audio31.wav"/><Relationship Id="rId15" Type="http://schemas.openxmlformats.org/officeDocument/2006/relationships/audio" Target="../media/audio35.wav"/><Relationship Id="rId23" Type="http://schemas.openxmlformats.org/officeDocument/2006/relationships/audio" Target="../media/audio39.wav"/><Relationship Id="rId28" Type="http://schemas.openxmlformats.org/officeDocument/2006/relationships/image" Target="../media/image50.gif"/><Relationship Id="rId10" Type="http://schemas.openxmlformats.org/officeDocument/2006/relationships/image" Target="../media/image42.gif"/><Relationship Id="rId19" Type="http://schemas.openxmlformats.org/officeDocument/2006/relationships/audio" Target="../media/audio37.wav"/><Relationship Id="rId31" Type="http://schemas.openxmlformats.org/officeDocument/2006/relationships/slide" Target="slide7.xml"/><Relationship Id="rId4" Type="http://schemas.openxmlformats.org/officeDocument/2006/relationships/image" Target="../media/image39.gif"/><Relationship Id="rId9" Type="http://schemas.openxmlformats.org/officeDocument/2006/relationships/audio" Target="../media/audio6.wav"/><Relationship Id="rId14" Type="http://schemas.openxmlformats.org/officeDocument/2006/relationships/image" Target="../media/image44.gif"/><Relationship Id="rId22" Type="http://schemas.openxmlformats.org/officeDocument/2006/relationships/image" Target="../media/image47.gif"/><Relationship Id="rId27" Type="http://schemas.openxmlformats.org/officeDocument/2006/relationships/audio" Target="../media/audio41.wav"/><Relationship Id="rId30" Type="http://schemas.openxmlformats.org/officeDocument/2006/relationships/image" Target="../media/image56.jpeg"/></Relationships>
</file>

<file path=ppt/slides/_rels/slide2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audio" Target="../media/audio34.wav"/><Relationship Id="rId18" Type="http://schemas.openxmlformats.org/officeDocument/2006/relationships/image" Target="../media/image9.gif"/><Relationship Id="rId26" Type="http://schemas.openxmlformats.org/officeDocument/2006/relationships/image" Target="../media/image49.gif"/><Relationship Id="rId3" Type="http://schemas.openxmlformats.org/officeDocument/2006/relationships/audio" Target="../media/audio30.wav"/><Relationship Id="rId21" Type="http://schemas.openxmlformats.org/officeDocument/2006/relationships/audio" Target="../media/audio38.wav"/><Relationship Id="rId7" Type="http://schemas.openxmlformats.org/officeDocument/2006/relationships/audio" Target="../media/audio32.wav"/><Relationship Id="rId12" Type="http://schemas.openxmlformats.org/officeDocument/2006/relationships/image" Target="../media/image43.gif"/><Relationship Id="rId17" Type="http://schemas.openxmlformats.org/officeDocument/2006/relationships/audio" Target="../media/audio36.wav"/><Relationship Id="rId25" Type="http://schemas.openxmlformats.org/officeDocument/2006/relationships/audio" Target="../media/audio40.wav"/><Relationship Id="rId33" Type="http://schemas.openxmlformats.org/officeDocument/2006/relationships/audio" Target="../media/audio52.wav"/><Relationship Id="rId2" Type="http://schemas.openxmlformats.org/officeDocument/2006/relationships/image" Target="../media/image38.gif"/><Relationship Id="rId16" Type="http://schemas.openxmlformats.org/officeDocument/2006/relationships/image" Target="../media/image45.gif"/><Relationship Id="rId20" Type="http://schemas.openxmlformats.org/officeDocument/2006/relationships/image" Target="../media/image46.gif"/><Relationship Id="rId29" Type="http://schemas.openxmlformats.org/officeDocument/2006/relationships/audio" Target="../media/audio4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audio" Target="../media/audio33.wav"/><Relationship Id="rId24" Type="http://schemas.openxmlformats.org/officeDocument/2006/relationships/image" Target="../media/image48.gif"/><Relationship Id="rId32" Type="http://schemas.openxmlformats.org/officeDocument/2006/relationships/audio" Target="../media/audio48.wav"/><Relationship Id="rId5" Type="http://schemas.openxmlformats.org/officeDocument/2006/relationships/audio" Target="../media/audio31.wav"/><Relationship Id="rId15" Type="http://schemas.openxmlformats.org/officeDocument/2006/relationships/audio" Target="../media/audio35.wav"/><Relationship Id="rId23" Type="http://schemas.openxmlformats.org/officeDocument/2006/relationships/audio" Target="../media/audio39.wav"/><Relationship Id="rId28" Type="http://schemas.openxmlformats.org/officeDocument/2006/relationships/image" Target="../media/image50.gif"/><Relationship Id="rId10" Type="http://schemas.openxmlformats.org/officeDocument/2006/relationships/image" Target="../media/image42.gif"/><Relationship Id="rId19" Type="http://schemas.openxmlformats.org/officeDocument/2006/relationships/audio" Target="../media/audio37.wav"/><Relationship Id="rId31" Type="http://schemas.openxmlformats.org/officeDocument/2006/relationships/slide" Target="slide7.xml"/><Relationship Id="rId4" Type="http://schemas.openxmlformats.org/officeDocument/2006/relationships/image" Target="../media/image39.gif"/><Relationship Id="rId9" Type="http://schemas.openxmlformats.org/officeDocument/2006/relationships/audio" Target="../media/audio6.wav"/><Relationship Id="rId14" Type="http://schemas.openxmlformats.org/officeDocument/2006/relationships/image" Target="../media/image44.gif"/><Relationship Id="rId22" Type="http://schemas.openxmlformats.org/officeDocument/2006/relationships/image" Target="../media/image47.gif"/><Relationship Id="rId27" Type="http://schemas.openxmlformats.org/officeDocument/2006/relationships/audio" Target="../media/audio41.wav"/><Relationship Id="rId30" Type="http://schemas.openxmlformats.org/officeDocument/2006/relationships/image" Target="../media/image56.jpeg"/></Relationships>
</file>

<file path=ppt/slides/_rels/slide2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audio" Target="../media/audio34.wav"/><Relationship Id="rId18" Type="http://schemas.openxmlformats.org/officeDocument/2006/relationships/image" Target="../media/image9.gif"/><Relationship Id="rId26" Type="http://schemas.openxmlformats.org/officeDocument/2006/relationships/image" Target="../media/image49.gif"/><Relationship Id="rId3" Type="http://schemas.openxmlformats.org/officeDocument/2006/relationships/audio" Target="../media/audio30.wav"/><Relationship Id="rId21" Type="http://schemas.openxmlformats.org/officeDocument/2006/relationships/audio" Target="../media/audio38.wav"/><Relationship Id="rId7" Type="http://schemas.openxmlformats.org/officeDocument/2006/relationships/audio" Target="../media/audio32.wav"/><Relationship Id="rId12" Type="http://schemas.openxmlformats.org/officeDocument/2006/relationships/image" Target="../media/image43.gif"/><Relationship Id="rId17" Type="http://schemas.openxmlformats.org/officeDocument/2006/relationships/audio" Target="../media/audio36.wav"/><Relationship Id="rId25" Type="http://schemas.openxmlformats.org/officeDocument/2006/relationships/audio" Target="../media/audio40.wav"/><Relationship Id="rId33" Type="http://schemas.openxmlformats.org/officeDocument/2006/relationships/audio" Target="../media/audio52.wav"/><Relationship Id="rId2" Type="http://schemas.openxmlformats.org/officeDocument/2006/relationships/image" Target="../media/image38.gif"/><Relationship Id="rId16" Type="http://schemas.openxmlformats.org/officeDocument/2006/relationships/image" Target="../media/image45.gif"/><Relationship Id="rId20" Type="http://schemas.openxmlformats.org/officeDocument/2006/relationships/image" Target="../media/image46.gif"/><Relationship Id="rId29" Type="http://schemas.openxmlformats.org/officeDocument/2006/relationships/audio" Target="../media/audio4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audio" Target="../media/audio33.wav"/><Relationship Id="rId24" Type="http://schemas.openxmlformats.org/officeDocument/2006/relationships/image" Target="../media/image48.gif"/><Relationship Id="rId32" Type="http://schemas.openxmlformats.org/officeDocument/2006/relationships/audio" Target="../media/audio48.wav"/><Relationship Id="rId5" Type="http://schemas.openxmlformats.org/officeDocument/2006/relationships/audio" Target="../media/audio31.wav"/><Relationship Id="rId15" Type="http://schemas.openxmlformats.org/officeDocument/2006/relationships/audio" Target="../media/audio35.wav"/><Relationship Id="rId23" Type="http://schemas.openxmlformats.org/officeDocument/2006/relationships/audio" Target="../media/audio39.wav"/><Relationship Id="rId28" Type="http://schemas.openxmlformats.org/officeDocument/2006/relationships/image" Target="../media/image50.gif"/><Relationship Id="rId10" Type="http://schemas.openxmlformats.org/officeDocument/2006/relationships/image" Target="../media/image42.gif"/><Relationship Id="rId19" Type="http://schemas.openxmlformats.org/officeDocument/2006/relationships/audio" Target="../media/audio37.wav"/><Relationship Id="rId31" Type="http://schemas.openxmlformats.org/officeDocument/2006/relationships/slide" Target="slide7.xml"/><Relationship Id="rId4" Type="http://schemas.openxmlformats.org/officeDocument/2006/relationships/image" Target="../media/image39.gif"/><Relationship Id="rId9" Type="http://schemas.openxmlformats.org/officeDocument/2006/relationships/audio" Target="../media/audio6.wav"/><Relationship Id="rId14" Type="http://schemas.openxmlformats.org/officeDocument/2006/relationships/image" Target="../media/image44.gif"/><Relationship Id="rId22" Type="http://schemas.openxmlformats.org/officeDocument/2006/relationships/image" Target="../media/image47.gif"/><Relationship Id="rId27" Type="http://schemas.openxmlformats.org/officeDocument/2006/relationships/audio" Target="../media/audio41.wav"/><Relationship Id="rId30" Type="http://schemas.openxmlformats.org/officeDocument/2006/relationships/image" Target="../media/image56.jpeg"/></Relationships>
</file>

<file path=ppt/slides/_rels/slide2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audio" Target="../media/audio34.wav"/><Relationship Id="rId18" Type="http://schemas.openxmlformats.org/officeDocument/2006/relationships/image" Target="../media/image9.gif"/><Relationship Id="rId26" Type="http://schemas.openxmlformats.org/officeDocument/2006/relationships/image" Target="../media/image49.gif"/><Relationship Id="rId3" Type="http://schemas.openxmlformats.org/officeDocument/2006/relationships/audio" Target="../media/audio30.wav"/><Relationship Id="rId21" Type="http://schemas.openxmlformats.org/officeDocument/2006/relationships/audio" Target="../media/audio38.wav"/><Relationship Id="rId7" Type="http://schemas.openxmlformats.org/officeDocument/2006/relationships/audio" Target="../media/audio32.wav"/><Relationship Id="rId12" Type="http://schemas.openxmlformats.org/officeDocument/2006/relationships/image" Target="../media/image43.gif"/><Relationship Id="rId17" Type="http://schemas.openxmlformats.org/officeDocument/2006/relationships/audio" Target="../media/audio36.wav"/><Relationship Id="rId25" Type="http://schemas.openxmlformats.org/officeDocument/2006/relationships/audio" Target="../media/audio40.wav"/><Relationship Id="rId33" Type="http://schemas.openxmlformats.org/officeDocument/2006/relationships/audio" Target="../media/audio52.wav"/><Relationship Id="rId2" Type="http://schemas.openxmlformats.org/officeDocument/2006/relationships/image" Target="../media/image38.gif"/><Relationship Id="rId16" Type="http://schemas.openxmlformats.org/officeDocument/2006/relationships/image" Target="../media/image45.gif"/><Relationship Id="rId20" Type="http://schemas.openxmlformats.org/officeDocument/2006/relationships/image" Target="../media/image46.gif"/><Relationship Id="rId29" Type="http://schemas.openxmlformats.org/officeDocument/2006/relationships/audio" Target="../media/audio4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audio" Target="../media/audio33.wav"/><Relationship Id="rId24" Type="http://schemas.openxmlformats.org/officeDocument/2006/relationships/image" Target="../media/image48.gif"/><Relationship Id="rId32" Type="http://schemas.openxmlformats.org/officeDocument/2006/relationships/audio" Target="../media/audio48.wav"/><Relationship Id="rId5" Type="http://schemas.openxmlformats.org/officeDocument/2006/relationships/audio" Target="../media/audio31.wav"/><Relationship Id="rId15" Type="http://schemas.openxmlformats.org/officeDocument/2006/relationships/audio" Target="../media/audio35.wav"/><Relationship Id="rId23" Type="http://schemas.openxmlformats.org/officeDocument/2006/relationships/audio" Target="../media/audio39.wav"/><Relationship Id="rId28" Type="http://schemas.openxmlformats.org/officeDocument/2006/relationships/image" Target="../media/image50.gif"/><Relationship Id="rId10" Type="http://schemas.openxmlformats.org/officeDocument/2006/relationships/image" Target="../media/image42.gif"/><Relationship Id="rId19" Type="http://schemas.openxmlformats.org/officeDocument/2006/relationships/audio" Target="../media/audio37.wav"/><Relationship Id="rId31" Type="http://schemas.openxmlformats.org/officeDocument/2006/relationships/slide" Target="slide7.xml"/><Relationship Id="rId4" Type="http://schemas.openxmlformats.org/officeDocument/2006/relationships/image" Target="../media/image39.gif"/><Relationship Id="rId9" Type="http://schemas.openxmlformats.org/officeDocument/2006/relationships/audio" Target="../media/audio6.wav"/><Relationship Id="rId14" Type="http://schemas.openxmlformats.org/officeDocument/2006/relationships/image" Target="../media/image44.gif"/><Relationship Id="rId22" Type="http://schemas.openxmlformats.org/officeDocument/2006/relationships/image" Target="../media/image47.gif"/><Relationship Id="rId27" Type="http://schemas.openxmlformats.org/officeDocument/2006/relationships/audio" Target="../media/audio41.wav"/><Relationship Id="rId30" Type="http://schemas.openxmlformats.org/officeDocument/2006/relationships/image" Target="../media/image56.jpeg"/></Relationships>
</file>

<file path=ppt/slides/_rels/slide2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audio" Target="../media/audio34.wav"/><Relationship Id="rId18" Type="http://schemas.openxmlformats.org/officeDocument/2006/relationships/image" Target="../media/image9.gif"/><Relationship Id="rId26" Type="http://schemas.openxmlformats.org/officeDocument/2006/relationships/image" Target="../media/image49.gif"/><Relationship Id="rId3" Type="http://schemas.openxmlformats.org/officeDocument/2006/relationships/audio" Target="../media/audio30.wav"/><Relationship Id="rId21" Type="http://schemas.openxmlformats.org/officeDocument/2006/relationships/audio" Target="../media/audio38.wav"/><Relationship Id="rId7" Type="http://schemas.openxmlformats.org/officeDocument/2006/relationships/audio" Target="../media/audio32.wav"/><Relationship Id="rId12" Type="http://schemas.openxmlformats.org/officeDocument/2006/relationships/image" Target="../media/image43.gif"/><Relationship Id="rId17" Type="http://schemas.openxmlformats.org/officeDocument/2006/relationships/audio" Target="../media/audio36.wav"/><Relationship Id="rId25" Type="http://schemas.openxmlformats.org/officeDocument/2006/relationships/audio" Target="../media/audio40.wav"/><Relationship Id="rId33" Type="http://schemas.openxmlformats.org/officeDocument/2006/relationships/audio" Target="../media/audio52.wav"/><Relationship Id="rId2" Type="http://schemas.openxmlformats.org/officeDocument/2006/relationships/image" Target="../media/image38.gif"/><Relationship Id="rId16" Type="http://schemas.openxmlformats.org/officeDocument/2006/relationships/image" Target="../media/image45.gif"/><Relationship Id="rId20" Type="http://schemas.openxmlformats.org/officeDocument/2006/relationships/image" Target="../media/image46.gif"/><Relationship Id="rId29" Type="http://schemas.openxmlformats.org/officeDocument/2006/relationships/audio" Target="../media/audio4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audio" Target="../media/audio33.wav"/><Relationship Id="rId24" Type="http://schemas.openxmlformats.org/officeDocument/2006/relationships/image" Target="../media/image48.gif"/><Relationship Id="rId32" Type="http://schemas.openxmlformats.org/officeDocument/2006/relationships/audio" Target="../media/audio48.wav"/><Relationship Id="rId5" Type="http://schemas.openxmlformats.org/officeDocument/2006/relationships/audio" Target="../media/audio31.wav"/><Relationship Id="rId15" Type="http://schemas.openxmlformats.org/officeDocument/2006/relationships/audio" Target="../media/audio35.wav"/><Relationship Id="rId23" Type="http://schemas.openxmlformats.org/officeDocument/2006/relationships/audio" Target="../media/audio39.wav"/><Relationship Id="rId28" Type="http://schemas.openxmlformats.org/officeDocument/2006/relationships/image" Target="../media/image50.gif"/><Relationship Id="rId10" Type="http://schemas.openxmlformats.org/officeDocument/2006/relationships/image" Target="../media/image42.gif"/><Relationship Id="rId19" Type="http://schemas.openxmlformats.org/officeDocument/2006/relationships/audio" Target="../media/audio37.wav"/><Relationship Id="rId31" Type="http://schemas.openxmlformats.org/officeDocument/2006/relationships/slide" Target="slide7.xml"/><Relationship Id="rId4" Type="http://schemas.openxmlformats.org/officeDocument/2006/relationships/image" Target="../media/image39.gif"/><Relationship Id="rId9" Type="http://schemas.openxmlformats.org/officeDocument/2006/relationships/audio" Target="../media/audio6.wav"/><Relationship Id="rId14" Type="http://schemas.openxmlformats.org/officeDocument/2006/relationships/image" Target="../media/image44.gif"/><Relationship Id="rId22" Type="http://schemas.openxmlformats.org/officeDocument/2006/relationships/image" Target="../media/image47.gif"/><Relationship Id="rId27" Type="http://schemas.openxmlformats.org/officeDocument/2006/relationships/audio" Target="../media/audio41.wav"/><Relationship Id="rId30" Type="http://schemas.openxmlformats.org/officeDocument/2006/relationships/image" Target="../media/image56.jpeg"/></Relationships>
</file>

<file path=ppt/slides/_rels/slide2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audio" Target="../media/audio34.wav"/><Relationship Id="rId18" Type="http://schemas.openxmlformats.org/officeDocument/2006/relationships/image" Target="../media/image9.gif"/><Relationship Id="rId26" Type="http://schemas.openxmlformats.org/officeDocument/2006/relationships/image" Target="../media/image49.gif"/><Relationship Id="rId3" Type="http://schemas.openxmlformats.org/officeDocument/2006/relationships/audio" Target="../media/audio30.wav"/><Relationship Id="rId21" Type="http://schemas.openxmlformats.org/officeDocument/2006/relationships/audio" Target="../media/audio38.wav"/><Relationship Id="rId7" Type="http://schemas.openxmlformats.org/officeDocument/2006/relationships/audio" Target="../media/audio32.wav"/><Relationship Id="rId12" Type="http://schemas.openxmlformats.org/officeDocument/2006/relationships/image" Target="../media/image43.gif"/><Relationship Id="rId17" Type="http://schemas.openxmlformats.org/officeDocument/2006/relationships/audio" Target="../media/audio36.wav"/><Relationship Id="rId25" Type="http://schemas.openxmlformats.org/officeDocument/2006/relationships/audio" Target="../media/audio40.wav"/><Relationship Id="rId33" Type="http://schemas.openxmlformats.org/officeDocument/2006/relationships/audio" Target="../media/audio52.wav"/><Relationship Id="rId2" Type="http://schemas.openxmlformats.org/officeDocument/2006/relationships/image" Target="../media/image38.gif"/><Relationship Id="rId16" Type="http://schemas.openxmlformats.org/officeDocument/2006/relationships/image" Target="../media/image45.gif"/><Relationship Id="rId20" Type="http://schemas.openxmlformats.org/officeDocument/2006/relationships/image" Target="../media/image46.gif"/><Relationship Id="rId29" Type="http://schemas.openxmlformats.org/officeDocument/2006/relationships/audio" Target="../media/audio4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audio" Target="../media/audio33.wav"/><Relationship Id="rId24" Type="http://schemas.openxmlformats.org/officeDocument/2006/relationships/image" Target="../media/image48.gif"/><Relationship Id="rId32" Type="http://schemas.openxmlformats.org/officeDocument/2006/relationships/audio" Target="../media/audio48.wav"/><Relationship Id="rId5" Type="http://schemas.openxmlformats.org/officeDocument/2006/relationships/audio" Target="../media/audio31.wav"/><Relationship Id="rId15" Type="http://schemas.openxmlformats.org/officeDocument/2006/relationships/audio" Target="../media/audio35.wav"/><Relationship Id="rId23" Type="http://schemas.openxmlformats.org/officeDocument/2006/relationships/audio" Target="../media/audio39.wav"/><Relationship Id="rId28" Type="http://schemas.openxmlformats.org/officeDocument/2006/relationships/image" Target="../media/image50.gif"/><Relationship Id="rId10" Type="http://schemas.openxmlformats.org/officeDocument/2006/relationships/image" Target="../media/image42.gif"/><Relationship Id="rId19" Type="http://schemas.openxmlformats.org/officeDocument/2006/relationships/audio" Target="../media/audio37.wav"/><Relationship Id="rId31" Type="http://schemas.openxmlformats.org/officeDocument/2006/relationships/slide" Target="slide7.xml"/><Relationship Id="rId4" Type="http://schemas.openxmlformats.org/officeDocument/2006/relationships/image" Target="../media/image39.gif"/><Relationship Id="rId9" Type="http://schemas.openxmlformats.org/officeDocument/2006/relationships/audio" Target="../media/audio6.wav"/><Relationship Id="rId14" Type="http://schemas.openxmlformats.org/officeDocument/2006/relationships/image" Target="../media/image44.gif"/><Relationship Id="rId22" Type="http://schemas.openxmlformats.org/officeDocument/2006/relationships/image" Target="../media/image47.gif"/><Relationship Id="rId27" Type="http://schemas.openxmlformats.org/officeDocument/2006/relationships/audio" Target="../media/audio41.wav"/><Relationship Id="rId30" Type="http://schemas.openxmlformats.org/officeDocument/2006/relationships/image" Target="../media/image56.jpeg"/></Relationships>
</file>

<file path=ppt/slides/_rels/slide2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audio" Target="../media/audio34.wav"/><Relationship Id="rId18" Type="http://schemas.openxmlformats.org/officeDocument/2006/relationships/image" Target="../media/image9.gif"/><Relationship Id="rId26" Type="http://schemas.openxmlformats.org/officeDocument/2006/relationships/image" Target="../media/image49.gif"/><Relationship Id="rId3" Type="http://schemas.openxmlformats.org/officeDocument/2006/relationships/audio" Target="../media/audio30.wav"/><Relationship Id="rId21" Type="http://schemas.openxmlformats.org/officeDocument/2006/relationships/audio" Target="../media/audio38.wav"/><Relationship Id="rId7" Type="http://schemas.openxmlformats.org/officeDocument/2006/relationships/audio" Target="../media/audio32.wav"/><Relationship Id="rId12" Type="http://schemas.openxmlformats.org/officeDocument/2006/relationships/image" Target="../media/image43.gif"/><Relationship Id="rId17" Type="http://schemas.openxmlformats.org/officeDocument/2006/relationships/audio" Target="../media/audio36.wav"/><Relationship Id="rId25" Type="http://schemas.openxmlformats.org/officeDocument/2006/relationships/audio" Target="../media/audio40.wav"/><Relationship Id="rId33" Type="http://schemas.openxmlformats.org/officeDocument/2006/relationships/audio" Target="../media/audio52.wav"/><Relationship Id="rId2" Type="http://schemas.openxmlformats.org/officeDocument/2006/relationships/image" Target="../media/image38.gif"/><Relationship Id="rId16" Type="http://schemas.openxmlformats.org/officeDocument/2006/relationships/image" Target="../media/image45.gif"/><Relationship Id="rId20" Type="http://schemas.openxmlformats.org/officeDocument/2006/relationships/image" Target="../media/image46.gif"/><Relationship Id="rId29" Type="http://schemas.openxmlformats.org/officeDocument/2006/relationships/audio" Target="../media/audio4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audio" Target="../media/audio33.wav"/><Relationship Id="rId24" Type="http://schemas.openxmlformats.org/officeDocument/2006/relationships/image" Target="../media/image48.gif"/><Relationship Id="rId32" Type="http://schemas.openxmlformats.org/officeDocument/2006/relationships/audio" Target="../media/audio48.wav"/><Relationship Id="rId5" Type="http://schemas.openxmlformats.org/officeDocument/2006/relationships/audio" Target="../media/audio31.wav"/><Relationship Id="rId15" Type="http://schemas.openxmlformats.org/officeDocument/2006/relationships/audio" Target="../media/audio35.wav"/><Relationship Id="rId23" Type="http://schemas.openxmlformats.org/officeDocument/2006/relationships/audio" Target="../media/audio39.wav"/><Relationship Id="rId28" Type="http://schemas.openxmlformats.org/officeDocument/2006/relationships/image" Target="../media/image50.gif"/><Relationship Id="rId10" Type="http://schemas.openxmlformats.org/officeDocument/2006/relationships/image" Target="../media/image42.gif"/><Relationship Id="rId19" Type="http://schemas.openxmlformats.org/officeDocument/2006/relationships/audio" Target="../media/audio37.wav"/><Relationship Id="rId31" Type="http://schemas.openxmlformats.org/officeDocument/2006/relationships/slide" Target="slide7.xml"/><Relationship Id="rId4" Type="http://schemas.openxmlformats.org/officeDocument/2006/relationships/image" Target="../media/image39.gif"/><Relationship Id="rId9" Type="http://schemas.openxmlformats.org/officeDocument/2006/relationships/audio" Target="../media/audio6.wav"/><Relationship Id="rId14" Type="http://schemas.openxmlformats.org/officeDocument/2006/relationships/image" Target="../media/image44.gif"/><Relationship Id="rId22" Type="http://schemas.openxmlformats.org/officeDocument/2006/relationships/image" Target="../media/image47.gif"/><Relationship Id="rId27" Type="http://schemas.openxmlformats.org/officeDocument/2006/relationships/audio" Target="../media/audio41.wav"/><Relationship Id="rId30" Type="http://schemas.openxmlformats.org/officeDocument/2006/relationships/image" Target="../media/image56.jpeg"/></Relationships>
</file>

<file path=ppt/slides/_rels/slide2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audio" Target="../media/audio34.wav"/><Relationship Id="rId18" Type="http://schemas.openxmlformats.org/officeDocument/2006/relationships/image" Target="../media/image9.gif"/><Relationship Id="rId26" Type="http://schemas.openxmlformats.org/officeDocument/2006/relationships/image" Target="../media/image49.gif"/><Relationship Id="rId3" Type="http://schemas.openxmlformats.org/officeDocument/2006/relationships/audio" Target="../media/audio30.wav"/><Relationship Id="rId21" Type="http://schemas.openxmlformats.org/officeDocument/2006/relationships/audio" Target="../media/audio38.wav"/><Relationship Id="rId7" Type="http://schemas.openxmlformats.org/officeDocument/2006/relationships/audio" Target="../media/audio32.wav"/><Relationship Id="rId12" Type="http://schemas.openxmlformats.org/officeDocument/2006/relationships/image" Target="../media/image43.gif"/><Relationship Id="rId17" Type="http://schemas.openxmlformats.org/officeDocument/2006/relationships/audio" Target="../media/audio36.wav"/><Relationship Id="rId25" Type="http://schemas.openxmlformats.org/officeDocument/2006/relationships/audio" Target="../media/audio40.wav"/><Relationship Id="rId33" Type="http://schemas.openxmlformats.org/officeDocument/2006/relationships/audio" Target="../media/audio45.wav"/><Relationship Id="rId2" Type="http://schemas.openxmlformats.org/officeDocument/2006/relationships/image" Target="../media/image38.gif"/><Relationship Id="rId16" Type="http://schemas.openxmlformats.org/officeDocument/2006/relationships/image" Target="../media/image45.gif"/><Relationship Id="rId20" Type="http://schemas.openxmlformats.org/officeDocument/2006/relationships/image" Target="../media/image46.gif"/><Relationship Id="rId29" Type="http://schemas.openxmlformats.org/officeDocument/2006/relationships/audio" Target="../media/audio4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audio" Target="../media/audio33.wav"/><Relationship Id="rId24" Type="http://schemas.openxmlformats.org/officeDocument/2006/relationships/image" Target="../media/image48.gif"/><Relationship Id="rId32" Type="http://schemas.openxmlformats.org/officeDocument/2006/relationships/audio" Target="../media/audio48.wav"/><Relationship Id="rId5" Type="http://schemas.openxmlformats.org/officeDocument/2006/relationships/audio" Target="../media/audio31.wav"/><Relationship Id="rId15" Type="http://schemas.openxmlformats.org/officeDocument/2006/relationships/audio" Target="../media/audio35.wav"/><Relationship Id="rId23" Type="http://schemas.openxmlformats.org/officeDocument/2006/relationships/audio" Target="../media/audio39.wav"/><Relationship Id="rId28" Type="http://schemas.openxmlformats.org/officeDocument/2006/relationships/image" Target="../media/image50.gif"/><Relationship Id="rId10" Type="http://schemas.openxmlformats.org/officeDocument/2006/relationships/image" Target="../media/image42.gif"/><Relationship Id="rId19" Type="http://schemas.openxmlformats.org/officeDocument/2006/relationships/audio" Target="../media/audio37.wav"/><Relationship Id="rId31" Type="http://schemas.openxmlformats.org/officeDocument/2006/relationships/slide" Target="slide7.xml"/><Relationship Id="rId4" Type="http://schemas.openxmlformats.org/officeDocument/2006/relationships/image" Target="../media/image39.gif"/><Relationship Id="rId9" Type="http://schemas.openxmlformats.org/officeDocument/2006/relationships/audio" Target="../media/audio6.wav"/><Relationship Id="rId14" Type="http://schemas.openxmlformats.org/officeDocument/2006/relationships/image" Target="../media/image44.gif"/><Relationship Id="rId22" Type="http://schemas.openxmlformats.org/officeDocument/2006/relationships/image" Target="../media/image47.gif"/><Relationship Id="rId27" Type="http://schemas.openxmlformats.org/officeDocument/2006/relationships/audio" Target="../media/audio41.wav"/><Relationship Id="rId30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4.gif"/><Relationship Id="rId18" Type="http://schemas.openxmlformats.org/officeDocument/2006/relationships/audio" Target="../media/audio18.wav"/><Relationship Id="rId26" Type="http://schemas.openxmlformats.org/officeDocument/2006/relationships/audio" Target="../media/audio26.wav"/><Relationship Id="rId3" Type="http://schemas.openxmlformats.org/officeDocument/2006/relationships/image" Target="../media/image25.gif"/><Relationship Id="rId21" Type="http://schemas.openxmlformats.org/officeDocument/2006/relationships/audio" Target="../media/audio21.wav"/><Relationship Id="rId7" Type="http://schemas.openxmlformats.org/officeDocument/2006/relationships/image" Target="../media/image29.gif"/><Relationship Id="rId12" Type="http://schemas.openxmlformats.org/officeDocument/2006/relationships/image" Target="../media/image33.gif"/><Relationship Id="rId17" Type="http://schemas.openxmlformats.org/officeDocument/2006/relationships/audio" Target="../media/audio17.wav"/><Relationship Id="rId25" Type="http://schemas.openxmlformats.org/officeDocument/2006/relationships/audio" Target="../media/audio25.wav"/><Relationship Id="rId2" Type="http://schemas.openxmlformats.org/officeDocument/2006/relationships/audio" Target="../media/audio10.wav"/><Relationship Id="rId16" Type="http://schemas.openxmlformats.org/officeDocument/2006/relationships/audio" Target="../media/audio16.wav"/><Relationship Id="rId20" Type="http://schemas.openxmlformats.org/officeDocument/2006/relationships/audio" Target="../media/audio20.wav"/><Relationship Id="rId29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32.gif"/><Relationship Id="rId24" Type="http://schemas.openxmlformats.org/officeDocument/2006/relationships/audio" Target="../media/audio24.wav"/><Relationship Id="rId5" Type="http://schemas.openxmlformats.org/officeDocument/2006/relationships/image" Target="../media/image27.gif"/><Relationship Id="rId15" Type="http://schemas.openxmlformats.org/officeDocument/2006/relationships/image" Target="../media/image8.gif"/><Relationship Id="rId23" Type="http://schemas.openxmlformats.org/officeDocument/2006/relationships/audio" Target="../media/audio23.wav"/><Relationship Id="rId28" Type="http://schemas.openxmlformats.org/officeDocument/2006/relationships/audio" Target="../media/audio28.wav"/><Relationship Id="rId10" Type="http://schemas.openxmlformats.org/officeDocument/2006/relationships/image" Target="../media/image5.gif"/><Relationship Id="rId19" Type="http://schemas.openxmlformats.org/officeDocument/2006/relationships/audio" Target="../media/audio19.wav"/><Relationship Id="rId4" Type="http://schemas.openxmlformats.org/officeDocument/2006/relationships/image" Target="../media/image26.gif"/><Relationship Id="rId9" Type="http://schemas.openxmlformats.org/officeDocument/2006/relationships/image" Target="../media/image31.gif"/><Relationship Id="rId14" Type="http://schemas.openxmlformats.org/officeDocument/2006/relationships/image" Target="../media/image35.gif"/><Relationship Id="rId22" Type="http://schemas.openxmlformats.org/officeDocument/2006/relationships/audio" Target="../media/audio22.wav"/><Relationship Id="rId27" Type="http://schemas.openxmlformats.org/officeDocument/2006/relationships/audio" Target="../media/audio27.wav"/><Relationship Id="rId30" Type="http://schemas.openxmlformats.org/officeDocument/2006/relationships/audio" Target="../media/audio29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image" Target="../media/image43.gif"/><Relationship Id="rId18" Type="http://schemas.openxmlformats.org/officeDocument/2006/relationships/audio" Target="../media/audio36.wav"/><Relationship Id="rId26" Type="http://schemas.openxmlformats.org/officeDocument/2006/relationships/audio" Target="../media/audio40.wav"/><Relationship Id="rId3" Type="http://schemas.openxmlformats.org/officeDocument/2006/relationships/image" Target="../media/image38.gif"/><Relationship Id="rId21" Type="http://schemas.openxmlformats.org/officeDocument/2006/relationships/image" Target="../media/image46.gif"/><Relationship Id="rId7" Type="http://schemas.openxmlformats.org/officeDocument/2006/relationships/image" Target="../media/image40.gif"/><Relationship Id="rId12" Type="http://schemas.openxmlformats.org/officeDocument/2006/relationships/audio" Target="../media/audio33.wav"/><Relationship Id="rId17" Type="http://schemas.openxmlformats.org/officeDocument/2006/relationships/image" Target="../media/image45.gif"/><Relationship Id="rId25" Type="http://schemas.openxmlformats.org/officeDocument/2006/relationships/image" Target="../media/image48.gif"/><Relationship Id="rId2" Type="http://schemas.openxmlformats.org/officeDocument/2006/relationships/image" Target="../media/image37.emf"/><Relationship Id="rId16" Type="http://schemas.openxmlformats.org/officeDocument/2006/relationships/audio" Target="../media/audio35.wav"/><Relationship Id="rId20" Type="http://schemas.openxmlformats.org/officeDocument/2006/relationships/audio" Target="../media/audio37.wav"/><Relationship Id="rId29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1.wav"/><Relationship Id="rId11" Type="http://schemas.openxmlformats.org/officeDocument/2006/relationships/image" Target="../media/image42.gif"/><Relationship Id="rId24" Type="http://schemas.openxmlformats.org/officeDocument/2006/relationships/audio" Target="../media/audio39.wav"/><Relationship Id="rId5" Type="http://schemas.openxmlformats.org/officeDocument/2006/relationships/image" Target="../media/image39.gif"/><Relationship Id="rId15" Type="http://schemas.openxmlformats.org/officeDocument/2006/relationships/image" Target="../media/image44.gif"/><Relationship Id="rId23" Type="http://schemas.openxmlformats.org/officeDocument/2006/relationships/image" Target="../media/image47.gif"/><Relationship Id="rId28" Type="http://schemas.openxmlformats.org/officeDocument/2006/relationships/audio" Target="../media/audio41.wav"/><Relationship Id="rId10" Type="http://schemas.openxmlformats.org/officeDocument/2006/relationships/audio" Target="../media/audio6.wav"/><Relationship Id="rId19" Type="http://schemas.openxmlformats.org/officeDocument/2006/relationships/image" Target="../media/image9.gif"/><Relationship Id="rId4" Type="http://schemas.openxmlformats.org/officeDocument/2006/relationships/audio" Target="../media/audio30.wav"/><Relationship Id="rId9" Type="http://schemas.openxmlformats.org/officeDocument/2006/relationships/image" Target="../media/image41.gif"/><Relationship Id="rId14" Type="http://schemas.openxmlformats.org/officeDocument/2006/relationships/audio" Target="../media/audio34.wav"/><Relationship Id="rId22" Type="http://schemas.openxmlformats.org/officeDocument/2006/relationships/audio" Target="../media/audio38.wav"/><Relationship Id="rId27" Type="http://schemas.openxmlformats.org/officeDocument/2006/relationships/image" Target="../media/image49.gif"/><Relationship Id="rId30" Type="http://schemas.openxmlformats.org/officeDocument/2006/relationships/audio" Target="../media/audio42.wav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46.wav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6.gif"/><Relationship Id="rId18" Type="http://schemas.openxmlformats.org/officeDocument/2006/relationships/audio" Target="../media/audio9.wav"/><Relationship Id="rId26" Type="http://schemas.openxmlformats.org/officeDocument/2006/relationships/audio" Target="../media/audio13.wav"/><Relationship Id="rId3" Type="http://schemas.openxmlformats.org/officeDocument/2006/relationships/audio" Target="../media/audio1.wav"/><Relationship Id="rId21" Type="http://schemas.openxmlformats.org/officeDocument/2006/relationships/image" Target="../media/image20.gif"/><Relationship Id="rId7" Type="http://schemas.openxmlformats.org/officeDocument/2006/relationships/audio" Target="../media/audio3.wav"/><Relationship Id="rId12" Type="http://schemas.openxmlformats.org/officeDocument/2006/relationships/audio" Target="../media/audio6.wav"/><Relationship Id="rId17" Type="http://schemas.openxmlformats.org/officeDocument/2006/relationships/image" Target="../media/image18.gif"/><Relationship Id="rId25" Type="http://schemas.openxmlformats.org/officeDocument/2006/relationships/image" Target="../media/image22.gif"/><Relationship Id="rId2" Type="http://schemas.openxmlformats.org/officeDocument/2006/relationships/image" Target="../media/image11.gif"/><Relationship Id="rId16" Type="http://schemas.openxmlformats.org/officeDocument/2006/relationships/audio" Target="../media/audio8.wav"/><Relationship Id="rId20" Type="http://schemas.openxmlformats.org/officeDocument/2006/relationships/audio" Target="../media/audio10.wav"/><Relationship Id="rId29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audio" Target="../media/audio5.wav"/><Relationship Id="rId24" Type="http://schemas.openxmlformats.org/officeDocument/2006/relationships/audio" Target="../media/audio12.wav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21.gif"/><Relationship Id="rId28" Type="http://schemas.openxmlformats.org/officeDocument/2006/relationships/audio" Target="../media/audio14.wav"/><Relationship Id="rId10" Type="http://schemas.openxmlformats.org/officeDocument/2006/relationships/image" Target="../media/image15.gif"/><Relationship Id="rId19" Type="http://schemas.openxmlformats.org/officeDocument/2006/relationships/image" Target="../media/image19.gif"/><Relationship Id="rId4" Type="http://schemas.openxmlformats.org/officeDocument/2006/relationships/image" Target="../media/image12.gif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audio" Target="../media/audio11.wav"/><Relationship Id="rId27" Type="http://schemas.openxmlformats.org/officeDocument/2006/relationships/image" Target="../media/image23.gif"/><Relationship Id="rId30" Type="http://schemas.openxmlformats.org/officeDocument/2006/relationships/audio" Target="../media/audio15.wav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4.gif"/><Relationship Id="rId18" Type="http://schemas.openxmlformats.org/officeDocument/2006/relationships/audio" Target="../media/audio18.wav"/><Relationship Id="rId26" Type="http://schemas.openxmlformats.org/officeDocument/2006/relationships/audio" Target="../media/audio26.wav"/><Relationship Id="rId3" Type="http://schemas.openxmlformats.org/officeDocument/2006/relationships/image" Target="../media/image25.gif"/><Relationship Id="rId21" Type="http://schemas.openxmlformats.org/officeDocument/2006/relationships/audio" Target="../media/audio21.wav"/><Relationship Id="rId7" Type="http://schemas.openxmlformats.org/officeDocument/2006/relationships/image" Target="../media/image29.gif"/><Relationship Id="rId12" Type="http://schemas.openxmlformats.org/officeDocument/2006/relationships/image" Target="../media/image33.gif"/><Relationship Id="rId17" Type="http://schemas.openxmlformats.org/officeDocument/2006/relationships/audio" Target="../media/audio17.wav"/><Relationship Id="rId25" Type="http://schemas.openxmlformats.org/officeDocument/2006/relationships/audio" Target="../media/audio25.wav"/><Relationship Id="rId2" Type="http://schemas.openxmlformats.org/officeDocument/2006/relationships/audio" Target="../media/audio10.wav"/><Relationship Id="rId16" Type="http://schemas.openxmlformats.org/officeDocument/2006/relationships/audio" Target="../media/audio16.wav"/><Relationship Id="rId20" Type="http://schemas.openxmlformats.org/officeDocument/2006/relationships/audio" Target="../media/audio20.wav"/><Relationship Id="rId29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32.gif"/><Relationship Id="rId24" Type="http://schemas.openxmlformats.org/officeDocument/2006/relationships/audio" Target="../media/audio24.wav"/><Relationship Id="rId5" Type="http://schemas.openxmlformats.org/officeDocument/2006/relationships/image" Target="../media/image27.gif"/><Relationship Id="rId15" Type="http://schemas.openxmlformats.org/officeDocument/2006/relationships/image" Target="../media/image8.gif"/><Relationship Id="rId23" Type="http://schemas.openxmlformats.org/officeDocument/2006/relationships/audio" Target="../media/audio23.wav"/><Relationship Id="rId28" Type="http://schemas.openxmlformats.org/officeDocument/2006/relationships/audio" Target="../media/audio28.wav"/><Relationship Id="rId10" Type="http://schemas.openxmlformats.org/officeDocument/2006/relationships/image" Target="../media/image5.gif"/><Relationship Id="rId19" Type="http://schemas.openxmlformats.org/officeDocument/2006/relationships/audio" Target="../media/audio19.wav"/><Relationship Id="rId4" Type="http://schemas.openxmlformats.org/officeDocument/2006/relationships/image" Target="../media/image26.gif"/><Relationship Id="rId9" Type="http://schemas.openxmlformats.org/officeDocument/2006/relationships/image" Target="../media/image31.gif"/><Relationship Id="rId14" Type="http://schemas.openxmlformats.org/officeDocument/2006/relationships/image" Target="../media/image35.gif"/><Relationship Id="rId22" Type="http://schemas.openxmlformats.org/officeDocument/2006/relationships/audio" Target="../media/audio22.wav"/><Relationship Id="rId27" Type="http://schemas.openxmlformats.org/officeDocument/2006/relationships/audio" Target="../media/audio27.wav"/><Relationship Id="rId30" Type="http://schemas.openxmlformats.org/officeDocument/2006/relationships/audio" Target="../media/audio43.wav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43.wav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audio" Target="../media/audio34.wav"/><Relationship Id="rId18" Type="http://schemas.openxmlformats.org/officeDocument/2006/relationships/image" Target="../media/image9.gif"/><Relationship Id="rId26" Type="http://schemas.openxmlformats.org/officeDocument/2006/relationships/image" Target="../media/image49.gif"/><Relationship Id="rId3" Type="http://schemas.openxmlformats.org/officeDocument/2006/relationships/audio" Target="../media/audio30.wav"/><Relationship Id="rId21" Type="http://schemas.openxmlformats.org/officeDocument/2006/relationships/audio" Target="../media/audio38.wav"/><Relationship Id="rId7" Type="http://schemas.openxmlformats.org/officeDocument/2006/relationships/audio" Target="../media/audio32.wav"/><Relationship Id="rId12" Type="http://schemas.openxmlformats.org/officeDocument/2006/relationships/image" Target="../media/image43.gif"/><Relationship Id="rId17" Type="http://schemas.openxmlformats.org/officeDocument/2006/relationships/audio" Target="../media/audio36.wav"/><Relationship Id="rId25" Type="http://schemas.openxmlformats.org/officeDocument/2006/relationships/audio" Target="../media/audio40.wav"/><Relationship Id="rId2" Type="http://schemas.openxmlformats.org/officeDocument/2006/relationships/image" Target="../media/image38.gif"/><Relationship Id="rId16" Type="http://schemas.openxmlformats.org/officeDocument/2006/relationships/image" Target="../media/image45.gif"/><Relationship Id="rId20" Type="http://schemas.openxmlformats.org/officeDocument/2006/relationships/image" Target="../media/image46.gif"/><Relationship Id="rId29" Type="http://schemas.openxmlformats.org/officeDocument/2006/relationships/audio" Target="../media/audio4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audio" Target="../media/audio33.wav"/><Relationship Id="rId24" Type="http://schemas.openxmlformats.org/officeDocument/2006/relationships/image" Target="../media/image48.gif"/><Relationship Id="rId5" Type="http://schemas.openxmlformats.org/officeDocument/2006/relationships/audio" Target="../media/audio31.wav"/><Relationship Id="rId15" Type="http://schemas.openxmlformats.org/officeDocument/2006/relationships/audio" Target="../media/audio35.wav"/><Relationship Id="rId23" Type="http://schemas.openxmlformats.org/officeDocument/2006/relationships/audio" Target="../media/audio39.wav"/><Relationship Id="rId28" Type="http://schemas.openxmlformats.org/officeDocument/2006/relationships/image" Target="../media/image50.gif"/><Relationship Id="rId10" Type="http://schemas.openxmlformats.org/officeDocument/2006/relationships/image" Target="../media/image42.gif"/><Relationship Id="rId19" Type="http://schemas.openxmlformats.org/officeDocument/2006/relationships/audio" Target="../media/audio37.wav"/><Relationship Id="rId4" Type="http://schemas.openxmlformats.org/officeDocument/2006/relationships/image" Target="../media/image39.gif"/><Relationship Id="rId9" Type="http://schemas.openxmlformats.org/officeDocument/2006/relationships/audio" Target="../media/audio6.wav"/><Relationship Id="rId14" Type="http://schemas.openxmlformats.org/officeDocument/2006/relationships/image" Target="../media/image44.gif"/><Relationship Id="rId22" Type="http://schemas.openxmlformats.org/officeDocument/2006/relationships/image" Target="../media/image47.gif"/><Relationship Id="rId27" Type="http://schemas.openxmlformats.org/officeDocument/2006/relationships/audio" Target="../media/audio41.wav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image" Target="../media/image53.png"/><Relationship Id="rId7" Type="http://schemas.openxmlformats.org/officeDocument/2006/relationships/image" Target="../media/image37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slide" Target="slide94.xml"/><Relationship Id="rId5" Type="http://schemas.openxmlformats.org/officeDocument/2006/relationships/image" Target="../media/image55.png"/><Relationship Id="rId10" Type="http://schemas.openxmlformats.org/officeDocument/2006/relationships/slide" Target="slide74.xml"/><Relationship Id="rId4" Type="http://schemas.openxmlformats.org/officeDocument/2006/relationships/image" Target="../media/image54.png"/><Relationship Id="rId9" Type="http://schemas.openxmlformats.org/officeDocument/2006/relationships/slide" Target="slide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3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7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55.xml"/><Relationship Id="rId2" Type="http://schemas.openxmlformats.org/officeDocument/2006/relationships/slide" Target="slide12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8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6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5.wav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38.wav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sylvie_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5805264"/>
            <a:ext cx="1171575" cy="785813"/>
          </a:xfrm>
          <a:prstGeom prst="rect">
            <a:avLst/>
          </a:prstGeom>
        </p:spPr>
      </p:pic>
      <p:pic>
        <p:nvPicPr>
          <p:cNvPr id="4" name="Image 3" descr="gif_anime_3d_02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628800"/>
            <a:ext cx="1450894" cy="679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 6" descr="ringphn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610511">
            <a:off x="1023271" y="1707515"/>
            <a:ext cx="752475" cy="676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043608" y="476672"/>
            <a:ext cx="7031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Quel est ce bruit?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Image 4" descr="cochon01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174438">
            <a:off x="7308304" y="1268760"/>
            <a:ext cx="858391" cy="1001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 8" descr="indefffx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08755">
            <a:off x="6793212" y="3088642"/>
            <a:ext cx="1098997" cy="812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 10" descr="arme_4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9552" y="4221088"/>
            <a:ext cx="988120" cy="423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 11" descr="bebe-gif-125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0352" y="4797152"/>
            <a:ext cx="1114227" cy="1114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à coins arrondis 9"/>
          <p:cNvSpPr/>
          <p:nvPr/>
        </p:nvSpPr>
        <p:spPr>
          <a:xfrm>
            <a:off x="3203848" y="2564904"/>
            <a:ext cx="2808312" cy="1728192"/>
          </a:xfrm>
          <a:prstGeom prst="roundRect">
            <a:avLst/>
          </a:prstGeom>
          <a:ln w="762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Ecoute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les bruits:</a:t>
            </a:r>
          </a:p>
          <a:p>
            <a:pPr algn="ctr"/>
            <a:r>
              <a:rPr lang="fr-FR" dirty="0" smtClean="0">
                <a:solidFill>
                  <a:srgbClr val="C00000"/>
                </a:solidFill>
                <a:latin typeface="Comic Sans MS" pitchFamily="66" charset="0"/>
              </a:rPr>
              <a:t>Qui</a:t>
            </a:r>
            <a:r>
              <a:rPr lang="fr-FR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? </a:t>
            </a:r>
            <a:r>
              <a:rPr lang="fr-FR" dirty="0" smtClean="0">
                <a:solidFill>
                  <a:srgbClr val="0070C0"/>
                </a:solidFill>
                <a:latin typeface="Comic Sans MS" pitchFamily="66" charset="0"/>
              </a:rPr>
              <a:t>Quoi</a:t>
            </a:r>
            <a:r>
              <a:rPr lang="fr-FR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? </a:t>
            </a:r>
            <a:r>
              <a:rPr lang="fr-FR" dirty="0" smtClean="0">
                <a:solidFill>
                  <a:srgbClr val="48AE02"/>
                </a:solidFill>
                <a:latin typeface="Comic Sans MS" pitchFamily="66" charset="0"/>
              </a:rPr>
              <a:t>Que fait</a:t>
            </a:r>
            <a:r>
              <a:rPr lang="fr-FR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?</a:t>
            </a:r>
            <a:endParaRPr lang="fr-FR" dirty="0"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1475656" y="4509120"/>
            <a:ext cx="2808312" cy="1728192"/>
          </a:xfrm>
          <a:prstGeom prst="roundRect">
            <a:avLst/>
          </a:prstGeom>
          <a:ln w="762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Clique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sur l’image du bruit que tu entends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4860032" y="4509120"/>
            <a:ext cx="2808312" cy="1728192"/>
          </a:xfrm>
          <a:prstGeom prst="roundRect">
            <a:avLst/>
          </a:prstGeom>
          <a:ln w="762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Dis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le nom de ce que tu as entendu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6" name="Image 15" descr="music_1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59632" y="3068960"/>
            <a:ext cx="1457325" cy="628650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à coins arrondis 19">
            <a:hlinkClick r:id="" action="ppaction://hlinkshowjump?jump=nextslide" highlightClick="1"/>
          </p:cNvPr>
          <p:cNvSpPr/>
          <p:nvPr/>
        </p:nvSpPr>
        <p:spPr>
          <a:xfrm>
            <a:off x="3059832" y="2492896"/>
            <a:ext cx="3096344" cy="187220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>
            <a:hlinkClick r:id="rId11" action="ppaction://hlinksldjump" highlightClick="1"/>
          </p:cNvPr>
          <p:cNvSpPr/>
          <p:nvPr/>
        </p:nvSpPr>
        <p:spPr>
          <a:xfrm>
            <a:off x="1331640" y="4437112"/>
            <a:ext cx="3096344" cy="187220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>
            <a:hlinkClick r:id="rId12" action="ppaction://hlinksldjump" highlightClick="1"/>
          </p:cNvPr>
          <p:cNvSpPr/>
          <p:nvPr/>
        </p:nvSpPr>
        <p:spPr>
          <a:xfrm>
            <a:off x="4644008" y="4437112"/>
            <a:ext cx="3096344" cy="187220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2"/>
          <p:cNvGrpSpPr/>
          <p:nvPr/>
        </p:nvGrpSpPr>
        <p:grpSpPr>
          <a:xfrm>
            <a:off x="3203848" y="1628800"/>
            <a:ext cx="2736304" cy="3249652"/>
            <a:chOff x="4644008" y="1916832"/>
            <a:chExt cx="2736304" cy="3249652"/>
          </a:xfrm>
        </p:grpSpPr>
        <p:sp>
          <p:nvSpPr>
            <p:cNvPr id="3" name="ZoneTexte 2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4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5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/>
          <p:cNvSpPr txBox="1"/>
          <p:nvPr/>
        </p:nvSpPr>
        <p:spPr>
          <a:xfrm>
            <a:off x="1547664" y="5589240"/>
            <a:ext cx="61926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Comic Sans MS" pitchFamily="66" charset="0"/>
              </a:rPr>
              <a:t>Clique sur l’oreille pour écouter le son, dis le nom et clique sur le </a:t>
            </a:r>
            <a:r>
              <a:rPr lang="fr-FR" sz="2400" dirty="0" smtClean="0">
                <a:latin typeface="Comic Sans MS" pitchFamily="66" charset="0"/>
              </a:rPr>
              <a:t>?</a:t>
            </a:r>
            <a:r>
              <a:rPr lang="fr-FR" sz="1400" dirty="0" smtClean="0">
                <a:latin typeface="Comic Sans MS" pitchFamily="66" charset="0"/>
              </a:rPr>
              <a:t> pour vérifier ta réponse.</a:t>
            </a:r>
            <a:endParaRPr lang="fr-FR" sz="1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oiseau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chante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7" name="Image 16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2708920"/>
            <a:ext cx="894883" cy="100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galop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galop.wav"/>
            </a:hlinkClick>
          </p:cNvPr>
          <p:cNvSpPr/>
          <p:nvPr/>
        </p:nvSpPr>
        <p:spPr>
          <a:xfrm>
            <a:off x="3707904" y="1772816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cheval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court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7" name="Image 16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2564904"/>
            <a:ext cx="1808575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garçon chant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garçon chante.wav"/>
            </a:hlinkClick>
          </p:cNvPr>
          <p:cNvSpPr/>
          <p:nvPr/>
        </p:nvSpPr>
        <p:spPr>
          <a:xfrm>
            <a:off x="3707904" y="1772816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garçon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chante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4" name="Image 3" descr="chant_06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2564904"/>
            <a:ext cx="2296954" cy="1794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qu’elle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allo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allo.wav"/>
            </a:hlinkClick>
          </p:cNvPr>
          <p:cNvSpPr/>
          <p:nvPr/>
        </p:nvSpPr>
        <p:spPr>
          <a:xfrm>
            <a:off x="3563888" y="1268760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dame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téléphone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684917"/>
            <a:ext cx="1440160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3" name="cha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3" name="chat.wav"/>
            </a:hlinkClick>
          </p:cNvPr>
          <p:cNvSpPr/>
          <p:nvPr/>
        </p:nvSpPr>
        <p:spPr>
          <a:xfrm>
            <a:off x="3707904" y="1772816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chat</a:t>
            </a:r>
            <a:r>
              <a:rPr lang="fr-FR" dirty="0" smtClean="0">
                <a:latin typeface="Comic Sans MS" pitchFamily="66" charset="0"/>
              </a:rPr>
              <a:t> </a:t>
            </a:r>
            <a:r>
              <a:rPr lang="fr-FR" dirty="0" smtClean="0">
                <a:latin typeface="Comic Sans MS" pitchFamily="66" charset="0"/>
              </a:rPr>
              <a:t>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miaule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7" name="Image 16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05" y="2492896"/>
            <a:ext cx="1503230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pleurs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pleurs.wav"/>
            </a:hlinkClick>
          </p:cNvPr>
          <p:cNvSpPr/>
          <p:nvPr/>
        </p:nvSpPr>
        <p:spPr>
          <a:xfrm>
            <a:off x="3707904" y="1340768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3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2" name="chat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564904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4427984" y="177281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bébé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pleure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5" name="Image 4" descr="bebe03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564904"/>
            <a:ext cx="1833935" cy="1782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cri garçon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cri garçon.wav"/>
            </a:hlinkClick>
          </p:cNvPr>
          <p:cNvSpPr/>
          <p:nvPr/>
        </p:nvSpPr>
        <p:spPr>
          <a:xfrm>
            <a:off x="3707904" y="1340768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garçon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crie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2420888"/>
            <a:ext cx="1672942" cy="153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bébérit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bébérit.wav"/>
            </a:hlinkClick>
          </p:cNvPr>
          <p:cNvSpPr/>
          <p:nvPr/>
        </p:nvSpPr>
        <p:spPr>
          <a:xfrm>
            <a:off x="3779912" y="1268760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bébé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rit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684917"/>
            <a:ext cx="1440160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qu’elle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chant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chant.wav"/>
            </a:hlinkClick>
          </p:cNvPr>
          <p:cNvSpPr/>
          <p:nvPr/>
        </p:nvSpPr>
        <p:spPr>
          <a:xfrm>
            <a:off x="3563888" y="1268760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dame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chante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564904"/>
            <a:ext cx="1440160" cy="16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qu’elle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cri femm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cri femme.wav"/>
            </a:hlinkClick>
          </p:cNvPr>
          <p:cNvSpPr/>
          <p:nvPr/>
        </p:nvSpPr>
        <p:spPr>
          <a:xfrm>
            <a:off x="3563888" y="1268760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dame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crie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5" name="Image 4" descr="femme-gif-16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492896"/>
            <a:ext cx="1512168" cy="1605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hlinkClick r:id="" action="ppaction://hlinkshowjump?jump=nextslide">
              <a:snd r:embed="rId4" name="applause.wav"/>
            </a:hlinkClick>
          </p:cNvPr>
          <p:cNvSpPr/>
          <p:nvPr/>
        </p:nvSpPr>
        <p:spPr>
          <a:xfrm>
            <a:off x="107504" y="116632"/>
            <a:ext cx="8928992" cy="65527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3" name="Bouton d'action : Début 12">
            <a:hlinkClick r:id="" action="ppaction://hlinkshowjump?jump=firstslide" highlightClick="1"/>
          </p:cNvPr>
          <p:cNvSpPr/>
          <p:nvPr/>
        </p:nvSpPr>
        <p:spPr>
          <a:xfrm>
            <a:off x="539552" y="5949280"/>
            <a:ext cx="864096" cy="432048"/>
          </a:xfrm>
          <a:prstGeom prst="actionButtonBeginning">
            <a:avLst/>
          </a:prstGeom>
          <a:solidFill>
            <a:srgbClr val="92D05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inde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4712" y="2443162"/>
            <a:ext cx="2314575" cy="1971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2564904"/>
            <a:ext cx="1824985" cy="1564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chat</a:t>
            </a:r>
            <a:endParaRPr lang="fr-FR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0" y="-24340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2" name="chat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4427984" y="177281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2564904"/>
            <a:ext cx="1824985" cy="1564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chat</a:t>
            </a:r>
            <a:endParaRPr lang="fr-FR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arme a feu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arme a feu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coup de feu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" name="Image 4" descr="arme_4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71912" y="3128962"/>
            <a:ext cx="1400175" cy="600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/>
          <p:nvPr/>
        </p:nvGrpSpPr>
        <p:grpSpPr>
          <a:xfrm>
            <a:off x="4644008" y="2132856"/>
            <a:ext cx="2376264" cy="2887880"/>
            <a:chOff x="4644008" y="2060848"/>
            <a:chExt cx="2304256" cy="2887880"/>
          </a:xfrm>
        </p:grpSpPr>
        <p:grpSp>
          <p:nvGrpSpPr>
            <p:cNvPr id="3" name="Groupe 12"/>
            <p:cNvGrpSpPr/>
            <p:nvPr/>
          </p:nvGrpSpPr>
          <p:grpSpPr>
            <a:xfrm>
              <a:off x="4644008" y="2060848"/>
              <a:ext cx="2304256" cy="2887880"/>
              <a:chOff x="4644008" y="3068960"/>
              <a:chExt cx="2304256" cy="1827525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644008" y="4527153"/>
                <a:ext cx="2304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 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204864"/>
              <a:ext cx="2164540" cy="216454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508104" y="3645024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3" name="cri garçon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cri garçon.wav"/>
            </a:hlinkClick>
          </p:cNvPr>
          <p:cNvSpPr/>
          <p:nvPr/>
        </p:nvSpPr>
        <p:spPr>
          <a:xfrm>
            <a:off x="4283968" y="1772816"/>
            <a:ext cx="3096344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Il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crie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2420888"/>
            <a:ext cx="1672942" cy="153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-180528" y="-312372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moineau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moineau.wav"/>
            </a:hlinkClick>
          </p:cNvPr>
          <p:cNvSpPr/>
          <p:nvPr/>
        </p:nvSpPr>
        <p:spPr>
          <a:xfrm>
            <a:off x="4427984" y="1844824"/>
            <a:ext cx="3168352" cy="33123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81173" y="2492896"/>
            <a:ext cx="1141693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oiseau</a:t>
            </a:r>
            <a:endParaRPr lang="fr-FR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bébérit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bébérit.wav"/>
            </a:hlinkClick>
          </p:cNvPr>
          <p:cNvSpPr/>
          <p:nvPr/>
        </p:nvSpPr>
        <p:spPr>
          <a:xfrm>
            <a:off x="3779912" y="1268760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bébé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rit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684917"/>
            <a:ext cx="1440160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moineau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moineau.wav"/>
            </a:hlinkClick>
          </p:cNvPr>
          <p:cNvSpPr/>
          <p:nvPr/>
        </p:nvSpPr>
        <p:spPr>
          <a:xfrm>
            <a:off x="4427984" y="1844824"/>
            <a:ext cx="3168352" cy="33123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ballon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ballon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ballon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7" name="Image 6" descr="ballons_basket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2852936"/>
            <a:ext cx="660648" cy="880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0" y="-24340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abeill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abeille.wav"/>
            </a:hlinkClick>
          </p:cNvPr>
          <p:cNvSpPr/>
          <p:nvPr/>
        </p:nvSpPr>
        <p:spPr>
          <a:xfrm>
            <a:off x="4427984" y="177281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2439762"/>
            <a:ext cx="1944216" cy="1689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abeille</a:t>
            </a:r>
            <a:endParaRPr lang="fr-FR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guitare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guitare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guitare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0" name="Image 9" descr="guitare01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2636912"/>
            <a:ext cx="890389" cy="1632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/>
          <p:nvPr/>
        </p:nvGrpSpPr>
        <p:grpSpPr>
          <a:xfrm>
            <a:off x="4644008" y="2132856"/>
            <a:ext cx="2376264" cy="2887880"/>
            <a:chOff x="4644008" y="2060848"/>
            <a:chExt cx="2304256" cy="2887880"/>
          </a:xfrm>
        </p:grpSpPr>
        <p:grpSp>
          <p:nvGrpSpPr>
            <p:cNvPr id="3" name="Groupe 12"/>
            <p:cNvGrpSpPr/>
            <p:nvPr/>
          </p:nvGrpSpPr>
          <p:grpSpPr>
            <a:xfrm>
              <a:off x="4644008" y="2060848"/>
              <a:ext cx="2304256" cy="2887880"/>
              <a:chOff x="4644008" y="3068960"/>
              <a:chExt cx="2304256" cy="1827525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644008" y="4527153"/>
                <a:ext cx="2304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 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204864"/>
              <a:ext cx="2164540" cy="216454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508104" y="3645024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3" name="rir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rire.wav"/>
            </a:hlinkClick>
          </p:cNvPr>
          <p:cNvSpPr/>
          <p:nvPr/>
        </p:nvSpPr>
        <p:spPr>
          <a:xfrm>
            <a:off x="4211960" y="1772816"/>
            <a:ext cx="3096344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Il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rit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780928"/>
            <a:ext cx="1396575" cy="115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reveil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reveil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réveil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" name="Image 4" descr="pia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2852936"/>
            <a:ext cx="1189696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81173" y="2492896"/>
            <a:ext cx="1141693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oiseau</a:t>
            </a:r>
            <a:endParaRPr lang="fr-FR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-180528" y="-312372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bébé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bébé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26455" y="2492896"/>
            <a:ext cx="1051130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bébé</a:t>
            </a:r>
            <a:endParaRPr lang="fr-FR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3" name="cha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3" name="chat.wav"/>
            </a:hlinkClick>
          </p:cNvPr>
          <p:cNvSpPr/>
          <p:nvPr/>
        </p:nvSpPr>
        <p:spPr>
          <a:xfrm>
            <a:off x="3707904" y="1772816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chien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miaule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7" name="Image 16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05" y="2492896"/>
            <a:ext cx="1503230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-180528" y="-312372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cochon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cochon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564086"/>
            <a:ext cx="1537969" cy="1352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cochon</a:t>
            </a:r>
            <a:endParaRPr lang="fr-FR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bateau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bateau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bateau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7" name="Image 6" descr="ballons_basket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4635" y="2492896"/>
            <a:ext cx="4135359" cy="751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/>
          <p:nvPr/>
        </p:nvGrpSpPr>
        <p:grpSpPr>
          <a:xfrm>
            <a:off x="4644008" y="2132856"/>
            <a:ext cx="2376264" cy="2887880"/>
            <a:chOff x="4644008" y="2060848"/>
            <a:chExt cx="2304256" cy="2887880"/>
          </a:xfrm>
        </p:grpSpPr>
        <p:grpSp>
          <p:nvGrpSpPr>
            <p:cNvPr id="3" name="Groupe 12"/>
            <p:cNvGrpSpPr/>
            <p:nvPr/>
          </p:nvGrpSpPr>
          <p:grpSpPr>
            <a:xfrm>
              <a:off x="4644008" y="2060848"/>
              <a:ext cx="2304256" cy="2887880"/>
              <a:chOff x="4644008" y="3068960"/>
              <a:chExt cx="2304256" cy="1827525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644008" y="4527153"/>
                <a:ext cx="2304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 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204864"/>
              <a:ext cx="2164540" cy="216454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508104" y="3645024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3" name="course cailloux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course cailloux.wav"/>
            </a:hlinkClick>
          </p:cNvPr>
          <p:cNvSpPr/>
          <p:nvPr/>
        </p:nvSpPr>
        <p:spPr>
          <a:xfrm>
            <a:off x="4283968" y="1772816"/>
            <a:ext cx="3096344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Il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court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9562" y="2610382"/>
            <a:ext cx="1100510" cy="139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0" y="-24340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abeill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abeille.wav"/>
            </a:hlinkClick>
          </p:cNvPr>
          <p:cNvSpPr/>
          <p:nvPr/>
        </p:nvSpPr>
        <p:spPr>
          <a:xfrm>
            <a:off x="4427984" y="177281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voiture arrive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voiture arrive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voiture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7" name="Image 6" descr="ballons_basket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7" y="2435194"/>
            <a:ext cx="6192688" cy="434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galop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galop.wav"/>
            </a:hlinkClick>
          </p:cNvPr>
          <p:cNvSpPr/>
          <p:nvPr/>
        </p:nvSpPr>
        <p:spPr>
          <a:xfrm>
            <a:off x="3851920" y="1340768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cheval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court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7" name="Image 16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2564904"/>
            <a:ext cx="1808575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hlinkClick r:id="" action="ppaction://hlinkshowjump?jump=nextslide">
              <a:snd r:embed="rId3" name="applause.wav"/>
            </a:hlinkClick>
          </p:cNvPr>
          <p:cNvSpPr/>
          <p:nvPr/>
        </p:nvSpPr>
        <p:spPr>
          <a:xfrm>
            <a:off x="107504" y="116632"/>
            <a:ext cx="8928992" cy="65527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outon d'action : Début 12">
            <a:hlinkClick r:id="" action="ppaction://hlinkshowjump?jump=firstslide" highlightClick="1"/>
          </p:cNvPr>
          <p:cNvSpPr/>
          <p:nvPr/>
        </p:nvSpPr>
        <p:spPr>
          <a:xfrm>
            <a:off x="539552" y="5949280"/>
            <a:ext cx="864096" cy="432048"/>
          </a:xfrm>
          <a:prstGeom prst="actionButtonBeginning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alpha_00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060848"/>
            <a:ext cx="876300" cy="1066800"/>
          </a:xfrm>
          <a:prstGeom prst="rect">
            <a:avLst/>
          </a:prstGeom>
        </p:spPr>
      </p:pic>
      <p:pic>
        <p:nvPicPr>
          <p:cNvPr id="8" name="Image 7" descr="alpha_01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2564904"/>
            <a:ext cx="923925" cy="1057275"/>
          </a:xfrm>
          <a:prstGeom prst="rect">
            <a:avLst/>
          </a:prstGeom>
        </p:spPr>
      </p:pic>
      <p:pic>
        <p:nvPicPr>
          <p:cNvPr id="9" name="Image 8" descr="alpha_0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86225" y="2886075"/>
            <a:ext cx="971550" cy="1085850"/>
          </a:xfrm>
          <a:prstGeom prst="rect">
            <a:avLst/>
          </a:prstGeom>
        </p:spPr>
      </p:pic>
      <p:pic>
        <p:nvPicPr>
          <p:cNvPr id="10" name="Image 9" descr="alpha_01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2132856"/>
            <a:ext cx="923925" cy="1057275"/>
          </a:xfrm>
          <a:prstGeom prst="rect">
            <a:avLst/>
          </a:prstGeom>
        </p:spPr>
      </p:pic>
      <p:pic>
        <p:nvPicPr>
          <p:cNvPr id="11" name="Image 10" descr="alpha_02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2708920"/>
            <a:ext cx="971550" cy="108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0" y="-24340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grenouill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grenouille.wav"/>
            </a:hlinkClick>
          </p:cNvPr>
          <p:cNvSpPr/>
          <p:nvPr/>
        </p:nvSpPr>
        <p:spPr>
          <a:xfrm>
            <a:off x="4427984" y="177281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2871916"/>
            <a:ext cx="1944216" cy="82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grenouille</a:t>
            </a:r>
            <a:endParaRPr lang="fr-FR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vent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vent.wav"/>
            </a:hlinkClick>
          </p:cNvPr>
          <p:cNvSpPr/>
          <p:nvPr/>
        </p:nvSpPr>
        <p:spPr>
          <a:xfrm>
            <a:off x="4788024" y="2132856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le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vent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0" name="Image 9" descr="vent_1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2996952"/>
            <a:ext cx="1168524" cy="1168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ronflement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ronflement.wav"/>
            </a:hlinkClick>
          </p:cNvPr>
          <p:cNvSpPr/>
          <p:nvPr/>
        </p:nvSpPr>
        <p:spPr>
          <a:xfrm>
            <a:off x="3707904" y="1772816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2439762"/>
            <a:ext cx="1944216" cy="1689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abeille</a:t>
            </a:r>
            <a:endParaRPr lang="fr-FR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homme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dort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4" name="Image 3" descr="vacances_01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2564904"/>
            <a:ext cx="1555800" cy="155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telephone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telephone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téléphone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" name="Image 4" descr="pia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7310" y="3061134"/>
            <a:ext cx="1058996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/>
          <p:nvPr/>
        </p:nvGrpSpPr>
        <p:grpSpPr>
          <a:xfrm>
            <a:off x="4644008" y="2132856"/>
            <a:ext cx="2376264" cy="2887880"/>
            <a:chOff x="4644008" y="2060848"/>
            <a:chExt cx="2304256" cy="2887880"/>
          </a:xfrm>
        </p:grpSpPr>
        <p:grpSp>
          <p:nvGrpSpPr>
            <p:cNvPr id="3" name="Groupe 12"/>
            <p:cNvGrpSpPr/>
            <p:nvPr/>
          </p:nvGrpSpPr>
          <p:grpSpPr>
            <a:xfrm>
              <a:off x="4644008" y="2060848"/>
              <a:ext cx="2304256" cy="2887880"/>
              <a:chOff x="4644008" y="3068960"/>
              <a:chExt cx="2304256" cy="1827525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644008" y="4527153"/>
                <a:ext cx="2304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 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204864"/>
              <a:ext cx="2164540" cy="216454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508104" y="3645024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3" name="pleurs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pleurs.wav"/>
            </a:hlinkClick>
          </p:cNvPr>
          <p:cNvSpPr/>
          <p:nvPr/>
        </p:nvSpPr>
        <p:spPr>
          <a:xfrm>
            <a:off x="4283968" y="1772816"/>
            <a:ext cx="3096344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Il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pleure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2132856"/>
            <a:ext cx="1820590" cy="1769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porte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porte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porte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7" name="Image 6" descr="ballons_basket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2492896"/>
            <a:ext cx="776983" cy="131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qu’elle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chant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chant.wav"/>
            </a:hlinkClick>
          </p:cNvPr>
          <p:cNvSpPr/>
          <p:nvPr/>
        </p:nvSpPr>
        <p:spPr>
          <a:xfrm>
            <a:off x="3563888" y="1268760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dame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chante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564904"/>
            <a:ext cx="1440160" cy="16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-180528" y="-312372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vach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vache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bébé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bébé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2420888"/>
            <a:ext cx="1487105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vache</a:t>
            </a:r>
            <a:endParaRPr lang="fr-FR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robinet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robinet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de l’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eau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" name="Image 4" descr="pia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2924944"/>
            <a:ext cx="975326" cy="1303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/>
          <p:nvPr/>
        </p:nvGrpSpPr>
        <p:grpSpPr>
          <a:xfrm>
            <a:off x="4644008" y="2132856"/>
            <a:ext cx="2520280" cy="2673589"/>
            <a:chOff x="4644008" y="2060848"/>
            <a:chExt cx="2443908" cy="2673589"/>
          </a:xfrm>
        </p:grpSpPr>
        <p:grpSp>
          <p:nvGrpSpPr>
            <p:cNvPr id="3" name="Groupe 12"/>
            <p:cNvGrpSpPr/>
            <p:nvPr/>
          </p:nvGrpSpPr>
          <p:grpSpPr>
            <a:xfrm>
              <a:off x="4644008" y="2060848"/>
              <a:ext cx="2443908" cy="2673589"/>
              <a:chOff x="4644008" y="3068960"/>
              <a:chExt cx="2443908" cy="169191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644008" y="4527153"/>
                <a:ext cx="2443908" cy="233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 ce qu’ils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font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204864"/>
              <a:ext cx="2164540" cy="216454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508104" y="3645024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3" name="bisou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bisou.wav"/>
            </a:hlinkClick>
          </p:cNvPr>
          <p:cNvSpPr/>
          <p:nvPr/>
        </p:nvSpPr>
        <p:spPr>
          <a:xfrm>
            <a:off x="4211960" y="2060848"/>
            <a:ext cx="3096344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Ils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s’embrassent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2636912"/>
            <a:ext cx="2900711" cy="85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vague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vague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la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mer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7" name="Image 6" descr="ballons_basket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2276872"/>
            <a:ext cx="2244596" cy="13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-180528" y="-312372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chien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chien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2492896"/>
            <a:ext cx="2088232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chien</a:t>
            </a:r>
            <a:endParaRPr lang="fr-FR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cloche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cloche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26455" y="2492896"/>
            <a:ext cx="1051130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bébé</a:t>
            </a:r>
            <a:endParaRPr lang="fr-FR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cloche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7" name="Image 6" descr="music5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5" y="2895600"/>
            <a:ext cx="1009650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/>
          <p:nvPr/>
        </p:nvGrpSpPr>
        <p:grpSpPr>
          <a:xfrm>
            <a:off x="4644008" y="2132856"/>
            <a:ext cx="2520280" cy="2673589"/>
            <a:chOff x="4644008" y="2060848"/>
            <a:chExt cx="2443908" cy="2673589"/>
          </a:xfrm>
        </p:grpSpPr>
        <p:grpSp>
          <p:nvGrpSpPr>
            <p:cNvPr id="3" name="Groupe 12"/>
            <p:cNvGrpSpPr/>
            <p:nvPr/>
          </p:nvGrpSpPr>
          <p:grpSpPr>
            <a:xfrm>
              <a:off x="4644008" y="2060848"/>
              <a:ext cx="2443908" cy="2673589"/>
              <a:chOff x="4644008" y="3068960"/>
              <a:chExt cx="2443908" cy="169191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644008" y="4527153"/>
                <a:ext cx="2443908" cy="233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 ce qu’ils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font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204864"/>
              <a:ext cx="2164540" cy="216454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508104" y="3645024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0" y="-240364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3" name="applaudissements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2636912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applaudissements.wav"/>
            </a:hlinkClick>
          </p:cNvPr>
          <p:cNvSpPr/>
          <p:nvPr/>
        </p:nvSpPr>
        <p:spPr>
          <a:xfrm>
            <a:off x="4211960" y="2060848"/>
            <a:ext cx="3096344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Ils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applaudissent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5" name="Image 4" descr="13b492c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780928"/>
            <a:ext cx="899170" cy="941484"/>
          </a:xfrm>
          <a:prstGeom prst="rect">
            <a:avLst/>
          </a:prstGeom>
        </p:spPr>
      </p:pic>
      <p:pic>
        <p:nvPicPr>
          <p:cNvPr id="6" name="Image 5" descr="Applaudir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2340065"/>
            <a:ext cx="1008112" cy="1325603"/>
          </a:xfrm>
          <a:prstGeom prst="rect">
            <a:avLst/>
          </a:prstGeom>
        </p:spPr>
      </p:pic>
      <p:pic>
        <p:nvPicPr>
          <p:cNvPr id="7" name="Image 6" descr="0f1648d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2204864"/>
            <a:ext cx="1342455" cy="1690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qu’elle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allo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allo.wav"/>
            </a:hlinkClick>
          </p:cNvPr>
          <p:cNvSpPr/>
          <p:nvPr/>
        </p:nvSpPr>
        <p:spPr>
          <a:xfrm>
            <a:off x="3563888" y="1268760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dame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téléphone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684917"/>
            <a:ext cx="1440160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-180528" y="-312372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canard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canard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797181"/>
            <a:ext cx="1537969" cy="88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</a:t>
            </a:r>
            <a:r>
              <a:rPr lang="fr-FR" smtClean="0">
                <a:latin typeface="Comic Sans MS" pitchFamily="66" charset="0"/>
              </a:rPr>
              <a:t>un </a:t>
            </a:r>
            <a:r>
              <a:rPr lang="fr-FR" b="1" smtClean="0">
                <a:solidFill>
                  <a:srgbClr val="C00000"/>
                </a:solidFill>
                <a:latin typeface="Comic Sans MS" pitchFamily="66" charset="0"/>
              </a:rPr>
              <a:t>canard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7" name="Rectangle 6">
            <a:hlinkClick r:id="" action="ppaction://hlinkshowjump?jump=nextslide">
              <a:snd r:embed="rId3" name="applause.wav"/>
            </a:hlinkClick>
          </p:cNvPr>
          <p:cNvSpPr/>
          <p:nvPr/>
        </p:nvSpPr>
        <p:spPr>
          <a:xfrm>
            <a:off x="215008" y="116632"/>
            <a:ext cx="8928992" cy="65527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outon d'action : Début 12">
            <a:hlinkClick r:id="" action="ppaction://hlinkshowjump?jump=firstslide" highlightClick="1"/>
          </p:cNvPr>
          <p:cNvSpPr/>
          <p:nvPr/>
        </p:nvSpPr>
        <p:spPr>
          <a:xfrm>
            <a:off x="539552" y="5949280"/>
            <a:ext cx="864096" cy="432048"/>
          </a:xfrm>
          <a:prstGeom prst="actionButtonBeginning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tumbl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3356992"/>
            <a:ext cx="1238250" cy="762000"/>
          </a:xfrm>
          <a:prstGeom prst="rect">
            <a:avLst/>
          </a:prstGeom>
        </p:spPr>
      </p:pic>
      <p:pic>
        <p:nvPicPr>
          <p:cNvPr id="15" name="Image 14" descr="corde_danse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2780928"/>
            <a:ext cx="1905000" cy="666750"/>
          </a:xfrm>
          <a:prstGeom prst="rect">
            <a:avLst/>
          </a:prstGeom>
        </p:spPr>
      </p:pic>
      <p:pic>
        <p:nvPicPr>
          <p:cNvPr id="16" name="Image 15" descr="coup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068960"/>
            <a:ext cx="762000" cy="10953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87824" y="1412776"/>
            <a:ext cx="3204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Génial !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piano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piano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piano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" name="Image 4" descr="pia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2636912"/>
            <a:ext cx="1933865" cy="1598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cochon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cochon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/>
          <p:nvPr/>
        </p:nvGrpSpPr>
        <p:grpSpPr>
          <a:xfrm>
            <a:off x="4427984" y="2132856"/>
            <a:ext cx="2736304" cy="2673589"/>
            <a:chOff x="4434530" y="2060848"/>
            <a:chExt cx="2653386" cy="2673589"/>
          </a:xfrm>
        </p:grpSpPr>
        <p:grpSp>
          <p:nvGrpSpPr>
            <p:cNvPr id="3" name="Groupe 12"/>
            <p:cNvGrpSpPr/>
            <p:nvPr/>
          </p:nvGrpSpPr>
          <p:grpSpPr>
            <a:xfrm>
              <a:off x="4434530" y="2060848"/>
              <a:ext cx="2653386" cy="2673589"/>
              <a:chOff x="4434530" y="3068960"/>
              <a:chExt cx="2653386" cy="169191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434530" y="4527153"/>
                <a:ext cx="2653386" cy="233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 ce qu’elle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 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204864"/>
              <a:ext cx="2164540" cy="216454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508104" y="3645024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-180528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3" name="chan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chant.wav"/>
            </a:hlinkClick>
          </p:cNvPr>
          <p:cNvSpPr/>
          <p:nvPr/>
        </p:nvSpPr>
        <p:spPr>
          <a:xfrm>
            <a:off x="4139952" y="2204864"/>
            <a:ext cx="3096344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Elle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chante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2728831"/>
            <a:ext cx="108012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-180528" y="-312372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mouton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mouton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mouton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7" name="Image 6" descr="mouton01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2852936"/>
            <a:ext cx="1781550" cy="1145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moineau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moineau.wav"/>
            </a:hlinkClick>
          </p:cNvPr>
          <p:cNvSpPr/>
          <p:nvPr/>
        </p:nvSpPr>
        <p:spPr>
          <a:xfrm>
            <a:off x="3707904" y="1772816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oiseau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chante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7" name="Image 16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2708920"/>
            <a:ext cx="894883" cy="100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ciseaux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ciseaux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Ce sont des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ciseaux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9" name="Image 8" descr="ciseaux01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5262" y="2780928"/>
            <a:ext cx="1387169" cy="1095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-180528" y="-312372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cheval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cheval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3362" y="2420888"/>
            <a:ext cx="1460204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cheval</a:t>
            </a:r>
            <a:endParaRPr lang="fr-FR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ourire 72"/>
          <p:cNvSpPr/>
          <p:nvPr/>
        </p:nvSpPr>
        <p:spPr>
          <a:xfrm>
            <a:off x="4139952" y="2996952"/>
            <a:ext cx="792088" cy="792088"/>
          </a:xfrm>
          <a:prstGeom prst="smileyFac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>
            <a:hlinkClick r:id="" action="ppaction://noaction" highlightClick="1"/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908720"/>
            <a:ext cx="1296144" cy="79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hlinkClick r:id="" action="ppaction://noaction">
              <a:snd r:embed="rId3" name="chien.wav"/>
            </a:hlinkClick>
          </p:cNvPr>
          <p:cNvSpPr/>
          <p:nvPr/>
        </p:nvSpPr>
        <p:spPr>
          <a:xfrm>
            <a:off x="1979712" y="54868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real_chaton_miau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5013176"/>
            <a:ext cx="117613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Rectangle 43">
            <a:hlinkClick r:id="" action="ppaction://noaction">
              <a:snd r:embed="rId5" name="chat.wav"/>
            </a:hlinkClick>
          </p:cNvPr>
          <p:cNvSpPr/>
          <p:nvPr/>
        </p:nvSpPr>
        <p:spPr>
          <a:xfrm>
            <a:off x="197971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real_chaton_miau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941168"/>
            <a:ext cx="1141693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noaction">
              <a:snd r:embed="rId7" name="moineau.wav"/>
            </a:hlinkClick>
          </p:cNvPr>
          <p:cNvSpPr/>
          <p:nvPr/>
        </p:nvSpPr>
        <p:spPr>
          <a:xfrm>
            <a:off x="5652120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real_chaton_miaul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52536" y="836712"/>
            <a:ext cx="1944216" cy="82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noaction">
              <a:snd r:embed="rId9" name="grenouille.wav"/>
            </a:hlinkClick>
          </p:cNvPr>
          <p:cNvSpPr/>
          <p:nvPr/>
        </p:nvSpPr>
        <p:spPr>
          <a:xfrm>
            <a:off x="0" y="476672"/>
            <a:ext cx="1547664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2996952"/>
            <a:ext cx="1152128" cy="85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11" name="vache.wav"/>
            </a:hlinkClick>
          </p:cNvPr>
          <p:cNvSpPr/>
          <p:nvPr/>
        </p:nvSpPr>
        <p:spPr>
          <a:xfrm>
            <a:off x="1979712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08104" y="764704"/>
            <a:ext cx="1537969" cy="88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Rectangle 51">
            <a:hlinkClick r:id="" action="ppaction://noaction">
              <a:snd r:embed="rId14" name="canard.wav"/>
            </a:hlinkClick>
          </p:cNvPr>
          <p:cNvSpPr/>
          <p:nvPr/>
        </p:nvSpPr>
        <p:spPr>
          <a:xfrm>
            <a:off x="5724128" y="476672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3" name="Image 52" descr="real_chaton_miaul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24128" y="2924944"/>
            <a:ext cx="1460204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 53">
            <a:hlinkClick r:id="" action="ppaction://noaction">
              <a:snd r:embed="rId16" name="cheval.wav"/>
            </a:hlinkClick>
          </p:cNvPr>
          <p:cNvSpPr/>
          <p:nvPr/>
        </p:nvSpPr>
        <p:spPr>
          <a:xfrm>
            <a:off x="5724128" y="270892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067944" y="908720"/>
            <a:ext cx="108012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Rectangle 55">
            <a:hlinkClick r:id="" action="ppaction://noaction">
              <a:snd r:embed="rId18" name="lion.wav"/>
            </a:hlinkClick>
          </p:cNvPr>
          <p:cNvSpPr/>
          <p:nvPr/>
        </p:nvSpPr>
        <p:spPr>
          <a:xfrm>
            <a:off x="3923928" y="620688"/>
            <a:ext cx="1368152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4509120"/>
            <a:ext cx="1279211" cy="177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Rectangle 57">
            <a:hlinkClick r:id="" action="ppaction://noaction">
              <a:snd r:embed="rId20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 descr="real_chaton_miaule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564904"/>
            <a:ext cx="1012242" cy="156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ctangle 59">
            <a:hlinkClick r:id="" action="ppaction://noaction">
              <a:snd r:embed="rId22" name="coyote.wav"/>
            </a:hlinkClick>
          </p:cNvPr>
          <p:cNvSpPr/>
          <p:nvPr/>
        </p:nvSpPr>
        <p:spPr>
          <a:xfrm>
            <a:off x="7631832" y="2636912"/>
            <a:ext cx="1512168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Image 60" descr="real_chaton_miaule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668344" y="836712"/>
            <a:ext cx="1220121" cy="106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Rectangle 61">
            <a:hlinkClick r:id="" action="ppaction://noaction">
              <a:snd r:embed="rId24" name="abeille.wav"/>
            </a:hlinkClick>
          </p:cNvPr>
          <p:cNvSpPr/>
          <p:nvPr/>
        </p:nvSpPr>
        <p:spPr>
          <a:xfrm>
            <a:off x="7524328" y="54868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" name="Image 62" descr="cochon01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95536" y="4941168"/>
            <a:ext cx="11049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angle 63">
            <a:hlinkClick r:id="" action="ppaction://noaction">
              <a:snd r:embed="rId26" name="cochon.wav"/>
            </a:hlinkClick>
          </p:cNvPr>
          <p:cNvSpPr/>
          <p:nvPr/>
        </p:nvSpPr>
        <p:spPr>
          <a:xfrm>
            <a:off x="1075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 descr="coq010.gif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251520" y="2924944"/>
            <a:ext cx="1257300" cy="866775"/>
          </a:xfrm>
          <a:prstGeom prst="rect">
            <a:avLst/>
          </a:prstGeom>
        </p:spPr>
      </p:pic>
      <p:sp>
        <p:nvSpPr>
          <p:cNvPr id="66" name="Rectangle 65">
            <a:hlinkClick r:id="" action="ppaction://noaction">
              <a:snd r:embed="rId28" name="coq.wav"/>
            </a:hlinkClick>
          </p:cNvPr>
          <p:cNvSpPr/>
          <p:nvPr/>
        </p:nvSpPr>
        <p:spPr>
          <a:xfrm>
            <a:off x="107504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 descr="mouton011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668344" y="5157192"/>
            <a:ext cx="1333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Rectangle 68">
            <a:hlinkClick r:id="" action="ppaction://noaction">
              <a:snd r:embed="rId30" name="mouton.wav"/>
            </a:hlinkClick>
          </p:cNvPr>
          <p:cNvSpPr/>
          <p:nvPr/>
        </p:nvSpPr>
        <p:spPr>
          <a:xfrm>
            <a:off x="763183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Bouton d'action : Début 67">
            <a:hlinkClick r:id="" action="ppaction://hlinkshowjump?jump=firstslide" highlightClick="1"/>
          </p:cNvPr>
          <p:cNvSpPr/>
          <p:nvPr/>
        </p:nvSpPr>
        <p:spPr>
          <a:xfrm>
            <a:off x="0" y="0"/>
            <a:ext cx="792088" cy="404664"/>
          </a:xfrm>
          <a:prstGeom prst="actionButtonBeginning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Flèche droite 69">
            <a:hlinkClick r:id="" action="ppaction://hlinkshowjump?jump=nextslide"/>
          </p:cNvPr>
          <p:cNvSpPr/>
          <p:nvPr/>
        </p:nvSpPr>
        <p:spPr>
          <a:xfrm>
            <a:off x="8388424" y="6381328"/>
            <a:ext cx="648072" cy="360040"/>
          </a:xfrm>
          <a:prstGeom prst="rightArrow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70"/>
          <p:cNvSpPr txBox="1"/>
          <p:nvPr/>
        </p:nvSpPr>
        <p:spPr>
          <a:xfrm>
            <a:off x="4211960" y="393305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itchFamily="66" charset="0"/>
              </a:rPr>
              <a:t>Qui?</a:t>
            </a:r>
            <a:endParaRPr 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564086"/>
            <a:ext cx="1537969" cy="1352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cochon</a:t>
            </a:r>
            <a:endParaRPr lang="fr-FR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pleurs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pleurs.wav"/>
            </a:hlinkClick>
          </p:cNvPr>
          <p:cNvSpPr/>
          <p:nvPr/>
        </p:nvSpPr>
        <p:spPr>
          <a:xfrm>
            <a:off x="3707904" y="1340768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bébé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pleure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5" name="Image 4" descr="bebe03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564904"/>
            <a:ext cx="1833935" cy="1782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-180528" y="-312372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lion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lion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420888"/>
            <a:ext cx="1334464" cy="1334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lion</a:t>
            </a:r>
            <a:endParaRPr lang="fr-FR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tonnerre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tonnerre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le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tonnerre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" name="Image 4" descr="pia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3939" y="3061134"/>
            <a:ext cx="685737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/>
          <p:nvPr/>
        </p:nvGrpSpPr>
        <p:grpSpPr>
          <a:xfrm>
            <a:off x="4644008" y="2132856"/>
            <a:ext cx="2376264" cy="2887880"/>
            <a:chOff x="4644008" y="2060848"/>
            <a:chExt cx="2304256" cy="2887880"/>
          </a:xfrm>
        </p:grpSpPr>
        <p:grpSp>
          <p:nvGrpSpPr>
            <p:cNvPr id="3" name="Groupe 12"/>
            <p:cNvGrpSpPr/>
            <p:nvPr/>
          </p:nvGrpSpPr>
          <p:grpSpPr>
            <a:xfrm>
              <a:off x="4644008" y="2060848"/>
              <a:ext cx="2304256" cy="2887880"/>
              <a:chOff x="4644008" y="3068960"/>
              <a:chExt cx="2304256" cy="1827525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644008" y="4527153"/>
                <a:ext cx="2304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 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204864"/>
              <a:ext cx="2164540" cy="216454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508104" y="3645024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3" name="pas feuilles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pas feuilles.wav"/>
            </a:hlinkClick>
          </p:cNvPr>
          <p:cNvSpPr/>
          <p:nvPr/>
        </p:nvSpPr>
        <p:spPr>
          <a:xfrm>
            <a:off x="4283968" y="1772816"/>
            <a:ext cx="3096344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Il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marche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5" name="Image 4" descr="plonge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2016" y="2714625"/>
            <a:ext cx="939967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-180528" y="-312372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sing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singe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276872"/>
            <a:ext cx="1279211" cy="177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singe</a:t>
            </a:r>
            <a:endParaRPr lang="fr-FR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grenouill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grenouille.wav"/>
            </a:hlinkClick>
          </p:cNvPr>
          <p:cNvSpPr/>
          <p:nvPr/>
        </p:nvSpPr>
        <p:spPr>
          <a:xfrm>
            <a:off x="4427984" y="177281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cri garçon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cri garçon.wav"/>
            </a:hlinkClick>
          </p:cNvPr>
          <p:cNvSpPr/>
          <p:nvPr/>
        </p:nvSpPr>
        <p:spPr>
          <a:xfrm>
            <a:off x="3707904" y="1340768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garçon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crie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2420888"/>
            <a:ext cx="1672942" cy="153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-180528" y="-312372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coyot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coyote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944" y="2132856"/>
            <a:ext cx="1198186" cy="185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loup</a:t>
            </a:r>
            <a:endParaRPr lang="fr-FR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qu’elle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cri femm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cri femme.wav"/>
            </a:hlinkClick>
          </p:cNvPr>
          <p:cNvSpPr/>
          <p:nvPr/>
        </p:nvSpPr>
        <p:spPr>
          <a:xfrm>
            <a:off x="3563888" y="1268760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dame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crie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5" name="Image 4" descr="femme-gif-16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492896"/>
            <a:ext cx="1512168" cy="1605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tambour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tambour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tambour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" name="Image 4" descr="pia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061134"/>
            <a:ext cx="1189696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/>
          <p:nvPr/>
        </p:nvGrpSpPr>
        <p:grpSpPr>
          <a:xfrm>
            <a:off x="4644008" y="2132856"/>
            <a:ext cx="2376264" cy="2887880"/>
            <a:chOff x="4644008" y="2060848"/>
            <a:chExt cx="2304256" cy="2887880"/>
          </a:xfrm>
        </p:grpSpPr>
        <p:grpSp>
          <p:nvGrpSpPr>
            <p:cNvPr id="3" name="Groupe 12"/>
            <p:cNvGrpSpPr/>
            <p:nvPr/>
          </p:nvGrpSpPr>
          <p:grpSpPr>
            <a:xfrm>
              <a:off x="4644008" y="2060848"/>
              <a:ext cx="2304256" cy="2887880"/>
              <a:chOff x="4644008" y="3068960"/>
              <a:chExt cx="2304256" cy="1827525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644008" y="4527153"/>
                <a:ext cx="2304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 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204864"/>
              <a:ext cx="2164540" cy="216454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508104" y="3645024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3" name="plongeon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plongeon.wav"/>
            </a:hlinkClick>
          </p:cNvPr>
          <p:cNvSpPr/>
          <p:nvPr/>
        </p:nvSpPr>
        <p:spPr>
          <a:xfrm>
            <a:off x="4283968" y="1772816"/>
            <a:ext cx="3096344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Il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plonge </a:t>
            </a:r>
            <a:r>
              <a:rPr lang="fr-FR" dirty="0" smtClean="0">
                <a:latin typeface="Comic Sans MS" pitchFamily="66" charset="0"/>
              </a:rPr>
              <a:t>et il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nage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5" name="Image 4" descr="plonge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0012" y="2714625"/>
            <a:ext cx="1323975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2871916"/>
            <a:ext cx="1944216" cy="82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grenouille</a:t>
            </a:r>
            <a:endParaRPr lang="fr-FR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chien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chien.wav"/>
            </a:hlinkClick>
          </p:cNvPr>
          <p:cNvSpPr/>
          <p:nvPr/>
        </p:nvSpPr>
        <p:spPr>
          <a:xfrm>
            <a:off x="3707904" y="1772816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chien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aboie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7" name="Image 16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2492896"/>
            <a:ext cx="2088232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garçon chant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garçon chante.wav"/>
            </a:hlinkClick>
          </p:cNvPr>
          <p:cNvSpPr/>
          <p:nvPr/>
        </p:nvSpPr>
        <p:spPr>
          <a:xfrm>
            <a:off x="3707904" y="1772816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garçon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chante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4" name="Image 3" descr="chant_06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2564904"/>
            <a:ext cx="2296954" cy="1794495"/>
          </a:xfrm>
          <a:prstGeom prst="rect">
            <a:avLst/>
          </a:prstGeom>
        </p:spPr>
      </p:pic>
      <p:sp>
        <p:nvSpPr>
          <p:cNvPr id="5" name="Rectangle 4">
            <a:hlinkClick r:id="" action="ppaction://hlinkshowjump?jump=nextslide">
              <a:snd r:embed="rId3" name="applause.wav"/>
            </a:hlinkClick>
          </p:cNvPr>
          <p:cNvSpPr/>
          <p:nvPr/>
        </p:nvSpPr>
        <p:spPr>
          <a:xfrm>
            <a:off x="107504" y="116632"/>
            <a:ext cx="8928992" cy="65527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outon d'action : Début 12">
            <a:hlinkClick r:id="" action="ppaction://hlinkshowjump?jump=firstslide" highlightClick="1"/>
          </p:cNvPr>
          <p:cNvSpPr/>
          <p:nvPr/>
        </p:nvSpPr>
        <p:spPr>
          <a:xfrm>
            <a:off x="539552" y="5949280"/>
            <a:ext cx="864096" cy="432048"/>
          </a:xfrm>
          <a:prstGeom prst="actionButtonBeginning">
            <a:avLst/>
          </a:prstGeom>
          <a:solidFill>
            <a:srgbClr val="92D050"/>
          </a:solidFill>
          <a:ln>
            <a:solidFill>
              <a:srgbClr val="34A4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0z6vs71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628800"/>
            <a:ext cx="3905214" cy="2733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899592" y="5805264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Comic Sans MS" pitchFamily="66" charset="0"/>
              </a:rPr>
              <a:t>Clique sur l’oreille pour écouter le son puis clique sur l’image qui correspond.</a:t>
            </a:r>
          </a:p>
          <a:p>
            <a:pPr algn="ctr"/>
            <a:r>
              <a:rPr lang="fr-FR" sz="1400" dirty="0" smtClean="0">
                <a:latin typeface="Comic Sans MS" pitchFamily="66" charset="0"/>
              </a:rPr>
              <a:t>Si tu te trompes, tu pourras écouter tous les bruits avant de retourner donner ta réponse.</a:t>
            </a:r>
            <a:endParaRPr lang="fr-FR" sz="1400" dirty="0">
              <a:latin typeface="Comic Sans MS" pitchFamily="66" charset="0"/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4932040" y="1268760"/>
            <a:ext cx="2520280" cy="1800200"/>
          </a:xfrm>
          <a:prstGeom prst="roundRect">
            <a:avLst/>
          </a:prstGeom>
          <a:solidFill>
            <a:srgbClr val="C00000"/>
          </a:solidFill>
          <a:ln>
            <a:solidFill>
              <a:srgbClr val="F0351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à coins arrondis 3"/>
          <p:cNvSpPr/>
          <p:nvPr/>
        </p:nvSpPr>
        <p:spPr>
          <a:xfrm>
            <a:off x="1691680" y="1268760"/>
            <a:ext cx="2520280" cy="1800200"/>
          </a:xfrm>
          <a:prstGeom prst="roundRect">
            <a:avLst/>
          </a:prstGeom>
          <a:solidFill>
            <a:srgbClr val="0070C0"/>
          </a:solidFill>
          <a:ln>
            <a:solidFill>
              <a:srgbClr val="00B0F0"/>
            </a:solidFill>
          </a:ln>
          <a:effectLst>
            <a:glow rad="101600">
              <a:srgbClr val="00B0F0">
                <a:alpha val="60000"/>
              </a:srgb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3419872" y="3284984"/>
            <a:ext cx="2520280" cy="1800200"/>
          </a:xfrm>
          <a:prstGeom prst="roundRect">
            <a:avLst/>
          </a:prstGeom>
          <a:solidFill>
            <a:srgbClr val="1A9620"/>
          </a:solidFill>
          <a:ln>
            <a:solidFill>
              <a:srgbClr val="92D050"/>
            </a:solidFill>
          </a:ln>
          <a:effectLst>
            <a:glow rad="101600">
              <a:srgbClr val="00B050">
                <a:alpha val="40000"/>
              </a:srgb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Image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340768"/>
            <a:ext cx="3527516" cy="1584176"/>
          </a:xfrm>
          <a:prstGeom prst="rect">
            <a:avLst/>
          </a:prstGeom>
        </p:spPr>
      </p:pic>
      <p:pic>
        <p:nvPicPr>
          <p:cNvPr id="6" name="Image 5" descr="Imag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412776"/>
            <a:ext cx="2479241" cy="1561799"/>
          </a:xfrm>
          <a:prstGeom prst="rect">
            <a:avLst/>
          </a:prstGeom>
        </p:spPr>
      </p:pic>
      <p:pic>
        <p:nvPicPr>
          <p:cNvPr id="7" name="Image 6" descr="Image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3356992"/>
            <a:ext cx="2410700" cy="159928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051720" y="9087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70C0"/>
                </a:solidFill>
                <a:latin typeface="Comic Sans MS" pitchFamily="66" charset="0"/>
              </a:rPr>
              <a:t>C’est quoi?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220072" y="9087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  <a:latin typeface="Comic Sans MS" pitchFamily="66" charset="0"/>
              </a:rPr>
              <a:t>C’est qui?</a:t>
            </a:r>
            <a:endParaRPr lang="fr-FR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91880" y="508518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1A9620"/>
                </a:solidFill>
                <a:latin typeface="Comic Sans MS" pitchFamily="66" charset="0"/>
              </a:rPr>
              <a:t>Qu’est-ce qu’il fait?</a:t>
            </a:r>
            <a:endParaRPr lang="fr-FR" dirty="0">
              <a:solidFill>
                <a:srgbClr val="1A9620"/>
              </a:solidFill>
              <a:latin typeface="Comic Sans MS" pitchFamily="66" charset="0"/>
            </a:endParaRPr>
          </a:p>
        </p:txBody>
      </p:sp>
      <p:sp>
        <p:nvSpPr>
          <p:cNvPr id="11" name="Rectangle 10">
            <a:hlinkClick r:id="" action="ppaction://noaction" highlightClick="1"/>
          </p:cNvPr>
          <p:cNvSpPr/>
          <p:nvPr/>
        </p:nvSpPr>
        <p:spPr>
          <a:xfrm>
            <a:off x="0" y="332656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à coins arrondis 11">
            <a:hlinkClick r:id="" action="ppaction://hlinkshowjump?jump=nextslide" highlightClick="1"/>
          </p:cNvPr>
          <p:cNvSpPr/>
          <p:nvPr/>
        </p:nvSpPr>
        <p:spPr>
          <a:xfrm>
            <a:off x="1331640" y="980728"/>
            <a:ext cx="3096344" cy="230425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>
            <a:hlinkClick r:id="" action="ppaction://hlinkshowjump?jump=nextslide" highlightClick="1"/>
          </p:cNvPr>
          <p:cNvSpPr/>
          <p:nvPr/>
        </p:nvSpPr>
        <p:spPr>
          <a:xfrm>
            <a:off x="4572000" y="980728"/>
            <a:ext cx="3096344" cy="230425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>
            <a:hlinkClick r:id="rId5" action="ppaction://hlinksldjump" highlightClick="1"/>
          </p:cNvPr>
          <p:cNvSpPr/>
          <p:nvPr/>
        </p:nvSpPr>
        <p:spPr>
          <a:xfrm>
            <a:off x="1331640" y="980728"/>
            <a:ext cx="3096344" cy="230425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>
            <a:hlinkClick r:id="rId6" action="ppaction://hlinksldjump" highlightClick="1"/>
          </p:cNvPr>
          <p:cNvSpPr/>
          <p:nvPr/>
        </p:nvSpPr>
        <p:spPr>
          <a:xfrm>
            <a:off x="3131840" y="3212976"/>
            <a:ext cx="3096344" cy="230425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908720"/>
            <a:ext cx="1296144" cy="79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hlinkClick r:id="" action="ppaction://noaction">
              <a:snd r:embed="rId3" name="chien.wav"/>
            </a:hlinkClick>
          </p:cNvPr>
          <p:cNvSpPr/>
          <p:nvPr/>
        </p:nvSpPr>
        <p:spPr>
          <a:xfrm>
            <a:off x="1979712" y="54868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real_chaton_miau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5013176"/>
            <a:ext cx="117613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Rectangle 43">
            <a:hlinkClick r:id="" action="ppaction://noaction">
              <a:snd r:embed="rId5" name="chat.wav"/>
            </a:hlinkClick>
          </p:cNvPr>
          <p:cNvSpPr/>
          <p:nvPr/>
        </p:nvSpPr>
        <p:spPr>
          <a:xfrm>
            <a:off x="197971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real_chaton_miau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941168"/>
            <a:ext cx="1141693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hlinkshowjump?jump=nextslide">
              <a:snd r:embed="rId7" name="moineau.wav"/>
            </a:hlinkClick>
          </p:cNvPr>
          <p:cNvSpPr/>
          <p:nvPr/>
        </p:nvSpPr>
        <p:spPr>
          <a:xfrm>
            <a:off x="5652120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real_chaton_miaul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52536" y="836712"/>
            <a:ext cx="1944216" cy="82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hlinkshowjump?jump=nextslide">
              <a:snd r:embed="rId9" name="grenouille.wav"/>
            </a:hlinkClick>
          </p:cNvPr>
          <p:cNvSpPr/>
          <p:nvPr/>
        </p:nvSpPr>
        <p:spPr>
          <a:xfrm>
            <a:off x="0" y="476672"/>
            <a:ext cx="1547664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2996952"/>
            <a:ext cx="1152128" cy="85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11" name="vache.wav"/>
            </a:hlinkClick>
          </p:cNvPr>
          <p:cNvSpPr/>
          <p:nvPr/>
        </p:nvSpPr>
        <p:spPr>
          <a:xfrm>
            <a:off x="1979712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08104" y="764704"/>
            <a:ext cx="1537969" cy="88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Rectangle 51">
            <a:hlinkClick r:id="" action="ppaction://noaction">
              <a:snd r:embed="rId14" name="canard.wav"/>
            </a:hlinkClick>
          </p:cNvPr>
          <p:cNvSpPr/>
          <p:nvPr/>
        </p:nvSpPr>
        <p:spPr>
          <a:xfrm>
            <a:off x="5724128" y="476672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3" name="Image 52" descr="real_chaton_miaul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24128" y="2924944"/>
            <a:ext cx="1460204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 53">
            <a:hlinkClick r:id="" action="ppaction://noaction">
              <a:snd r:embed="rId16" name="cheval.wav"/>
            </a:hlinkClick>
          </p:cNvPr>
          <p:cNvSpPr/>
          <p:nvPr/>
        </p:nvSpPr>
        <p:spPr>
          <a:xfrm>
            <a:off x="5724128" y="270892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067944" y="908720"/>
            <a:ext cx="108012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Rectangle 55">
            <a:hlinkClick r:id="" action="ppaction://noaction">
              <a:snd r:embed="rId18" name="lion.wav"/>
            </a:hlinkClick>
          </p:cNvPr>
          <p:cNvSpPr/>
          <p:nvPr/>
        </p:nvSpPr>
        <p:spPr>
          <a:xfrm>
            <a:off x="3923928" y="620688"/>
            <a:ext cx="1368152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4509120"/>
            <a:ext cx="1279211" cy="177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Rectangle 57">
            <a:hlinkClick r:id="" action="ppaction://noaction">
              <a:snd r:embed="rId20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 descr="real_chaton_miaule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564904"/>
            <a:ext cx="1012242" cy="156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ctangle 59">
            <a:hlinkClick r:id="" action="ppaction://noaction">
              <a:snd r:embed="rId22" name="coyote.wav"/>
            </a:hlinkClick>
          </p:cNvPr>
          <p:cNvSpPr/>
          <p:nvPr/>
        </p:nvSpPr>
        <p:spPr>
          <a:xfrm>
            <a:off x="7631832" y="2636912"/>
            <a:ext cx="1512168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Image 60" descr="real_chaton_miaule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668344" y="836712"/>
            <a:ext cx="1220121" cy="106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Rectangle 61">
            <a:hlinkClick r:id="" action="ppaction://noaction">
              <a:snd r:embed="rId24" name="abeille.wav"/>
            </a:hlinkClick>
          </p:cNvPr>
          <p:cNvSpPr/>
          <p:nvPr/>
        </p:nvSpPr>
        <p:spPr>
          <a:xfrm>
            <a:off x="7524328" y="54868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" name="Image 62" descr="cochon01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95536" y="4941168"/>
            <a:ext cx="11049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angle 63">
            <a:hlinkClick r:id="" action="ppaction://noaction">
              <a:snd r:embed="rId26" name="cochon.wav"/>
            </a:hlinkClick>
          </p:cNvPr>
          <p:cNvSpPr/>
          <p:nvPr/>
        </p:nvSpPr>
        <p:spPr>
          <a:xfrm>
            <a:off x="1075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 descr="coq010.gif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251520" y="2924944"/>
            <a:ext cx="1257300" cy="866775"/>
          </a:xfrm>
          <a:prstGeom prst="rect">
            <a:avLst/>
          </a:prstGeom>
        </p:spPr>
      </p:pic>
      <p:sp>
        <p:nvSpPr>
          <p:cNvPr id="66" name="Rectangle 65">
            <a:hlinkClick r:id="" action="ppaction://noaction">
              <a:snd r:embed="rId28" name="coq.wav"/>
            </a:hlinkClick>
          </p:cNvPr>
          <p:cNvSpPr/>
          <p:nvPr/>
        </p:nvSpPr>
        <p:spPr>
          <a:xfrm>
            <a:off x="107504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 descr="mouton011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668344" y="5157192"/>
            <a:ext cx="1333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Rectangle 68">
            <a:hlinkClick r:id="" action="ppaction://noaction">
              <a:snd r:embed="rId30" name="mouton.wav"/>
            </a:hlinkClick>
          </p:cNvPr>
          <p:cNvSpPr/>
          <p:nvPr/>
        </p:nvSpPr>
        <p:spPr>
          <a:xfrm>
            <a:off x="763183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635896" y="2348880"/>
            <a:ext cx="2016224" cy="2088232"/>
            <a:chOff x="3635896" y="2348880"/>
            <a:chExt cx="2016224" cy="2088232"/>
          </a:xfrm>
        </p:grpSpPr>
        <p:sp>
          <p:nvSpPr>
            <p:cNvPr id="77" name="Soleil 76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BD031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6" name="Image 75" descr="index.jpg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</p:spPr>
        </p:pic>
      </p:grpSp>
      <p:sp>
        <p:nvSpPr>
          <p:cNvPr id="72" name="Rectangle 71">
            <a:hlinkClick r:id="rId32" action="ppaction://hlinksldjump" highlightClick="1">
              <a:snd r:embed="rId33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hlinkClick r:id="" action="ppaction://noaction">
              <a:snd r:embed="rId11" name="vache.wav"/>
            </a:hlinkClick>
          </p:cNvPr>
          <p:cNvSpPr/>
          <p:nvPr/>
        </p:nvSpPr>
        <p:spPr>
          <a:xfrm>
            <a:off x="3491880" y="2276872"/>
            <a:ext cx="2232248" cy="20162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>
            <a:hlinkClick r:id="" action="ppaction://hlinkshowjump?jump=nextslide">
              <a:snd r:embed="rId34" name="chimes.wav"/>
            </a:hlinkClick>
          </p:cNvPr>
          <p:cNvSpPr/>
          <p:nvPr/>
        </p:nvSpPr>
        <p:spPr>
          <a:xfrm>
            <a:off x="1907704" y="256490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908720"/>
            <a:ext cx="1296144" cy="79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hlinkClick r:id="" action="ppaction://noaction">
              <a:snd r:embed="rId3" name="chien.wav"/>
            </a:hlinkClick>
          </p:cNvPr>
          <p:cNvSpPr/>
          <p:nvPr/>
        </p:nvSpPr>
        <p:spPr>
          <a:xfrm>
            <a:off x="1979712" y="54868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real_chaton_miau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5013176"/>
            <a:ext cx="117613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Rectangle 43">
            <a:hlinkClick r:id="" action="ppaction://noaction">
              <a:snd r:embed="rId5" name="chat.wav"/>
            </a:hlinkClick>
          </p:cNvPr>
          <p:cNvSpPr/>
          <p:nvPr/>
        </p:nvSpPr>
        <p:spPr>
          <a:xfrm>
            <a:off x="197971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real_chaton_miau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941168"/>
            <a:ext cx="1141693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hlinkshowjump?jump=nextslide">
              <a:snd r:embed="rId7" name="moineau.wav"/>
            </a:hlinkClick>
          </p:cNvPr>
          <p:cNvSpPr/>
          <p:nvPr/>
        </p:nvSpPr>
        <p:spPr>
          <a:xfrm>
            <a:off x="5652120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real_chaton_miaul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52536" y="836712"/>
            <a:ext cx="1944216" cy="82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hlinkshowjump?jump=nextslide">
              <a:snd r:embed="rId9" name="grenouille.wav"/>
            </a:hlinkClick>
          </p:cNvPr>
          <p:cNvSpPr/>
          <p:nvPr/>
        </p:nvSpPr>
        <p:spPr>
          <a:xfrm>
            <a:off x="0" y="476672"/>
            <a:ext cx="1547664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2996952"/>
            <a:ext cx="1152128" cy="85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11" name="vache.wav"/>
            </a:hlinkClick>
          </p:cNvPr>
          <p:cNvSpPr/>
          <p:nvPr/>
        </p:nvSpPr>
        <p:spPr>
          <a:xfrm>
            <a:off x="1979712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08104" y="764704"/>
            <a:ext cx="1537969" cy="88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Rectangle 51">
            <a:hlinkClick r:id="" action="ppaction://noaction">
              <a:snd r:embed="rId14" name="canard.wav"/>
            </a:hlinkClick>
          </p:cNvPr>
          <p:cNvSpPr/>
          <p:nvPr/>
        </p:nvSpPr>
        <p:spPr>
          <a:xfrm>
            <a:off x="5724128" y="476672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3" name="Image 52" descr="real_chaton_miaul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24128" y="2924944"/>
            <a:ext cx="1460204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 53">
            <a:hlinkClick r:id="" action="ppaction://noaction">
              <a:snd r:embed="rId16" name="cheval.wav"/>
            </a:hlinkClick>
          </p:cNvPr>
          <p:cNvSpPr/>
          <p:nvPr/>
        </p:nvSpPr>
        <p:spPr>
          <a:xfrm>
            <a:off x="5724128" y="270892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067944" y="908720"/>
            <a:ext cx="108012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Rectangle 55">
            <a:hlinkClick r:id="" action="ppaction://noaction">
              <a:snd r:embed="rId18" name="lion.wav"/>
            </a:hlinkClick>
          </p:cNvPr>
          <p:cNvSpPr/>
          <p:nvPr/>
        </p:nvSpPr>
        <p:spPr>
          <a:xfrm>
            <a:off x="3923928" y="620688"/>
            <a:ext cx="1368152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4509120"/>
            <a:ext cx="1279211" cy="177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Rectangle 57">
            <a:hlinkClick r:id="" action="ppaction://noaction">
              <a:snd r:embed="rId20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 descr="real_chaton_miaule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564904"/>
            <a:ext cx="1012242" cy="156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ctangle 59">
            <a:hlinkClick r:id="" action="ppaction://noaction">
              <a:snd r:embed="rId22" name="coyote.wav"/>
            </a:hlinkClick>
          </p:cNvPr>
          <p:cNvSpPr/>
          <p:nvPr/>
        </p:nvSpPr>
        <p:spPr>
          <a:xfrm>
            <a:off x="7631832" y="2636912"/>
            <a:ext cx="1512168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Image 60" descr="real_chaton_miaule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668344" y="836712"/>
            <a:ext cx="1220121" cy="106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Rectangle 61">
            <a:hlinkClick r:id="" action="ppaction://noaction">
              <a:snd r:embed="rId24" name="abeille.wav"/>
            </a:hlinkClick>
          </p:cNvPr>
          <p:cNvSpPr/>
          <p:nvPr/>
        </p:nvSpPr>
        <p:spPr>
          <a:xfrm>
            <a:off x="7524328" y="54868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" name="Image 62" descr="cochon01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95536" y="4941168"/>
            <a:ext cx="11049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angle 63">
            <a:hlinkClick r:id="" action="ppaction://noaction">
              <a:snd r:embed="rId26" name="cochon.wav"/>
            </a:hlinkClick>
          </p:cNvPr>
          <p:cNvSpPr/>
          <p:nvPr/>
        </p:nvSpPr>
        <p:spPr>
          <a:xfrm>
            <a:off x="1075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 descr="coq010.gif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251520" y="2924944"/>
            <a:ext cx="1257300" cy="866775"/>
          </a:xfrm>
          <a:prstGeom prst="rect">
            <a:avLst/>
          </a:prstGeom>
        </p:spPr>
      </p:pic>
      <p:sp>
        <p:nvSpPr>
          <p:cNvPr id="66" name="Rectangle 65">
            <a:hlinkClick r:id="" action="ppaction://noaction">
              <a:snd r:embed="rId28" name="coq.wav"/>
            </a:hlinkClick>
          </p:cNvPr>
          <p:cNvSpPr/>
          <p:nvPr/>
        </p:nvSpPr>
        <p:spPr>
          <a:xfrm>
            <a:off x="107504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 descr="mouton011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668344" y="5157192"/>
            <a:ext cx="1333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Rectangle 68">
            <a:hlinkClick r:id="" action="ppaction://noaction">
              <a:snd r:embed="rId30" name="mouton.wav"/>
            </a:hlinkClick>
          </p:cNvPr>
          <p:cNvSpPr/>
          <p:nvPr/>
        </p:nvSpPr>
        <p:spPr>
          <a:xfrm>
            <a:off x="763183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635896" y="2348880"/>
            <a:ext cx="2016224" cy="2088232"/>
            <a:chOff x="3635896" y="2348880"/>
            <a:chExt cx="2016224" cy="2088232"/>
          </a:xfrm>
        </p:grpSpPr>
        <p:sp>
          <p:nvSpPr>
            <p:cNvPr id="77" name="Soleil 76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BD031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6" name="Image 75" descr="index.jpg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</p:spPr>
        </p:pic>
      </p:grpSp>
      <p:sp>
        <p:nvSpPr>
          <p:cNvPr id="72" name="Rectangle 71">
            <a:hlinkClick r:id="rId32" action="ppaction://hlinksldjump" highlightClick="1">
              <a:snd r:embed="rId33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hlinkClick r:id="" action="ppaction://noaction">
              <a:snd r:embed="rId9" name="grenouille.wav"/>
            </a:hlinkClick>
          </p:cNvPr>
          <p:cNvSpPr/>
          <p:nvPr/>
        </p:nvSpPr>
        <p:spPr>
          <a:xfrm>
            <a:off x="3491880" y="2420888"/>
            <a:ext cx="2232248" cy="20162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>
            <a:hlinkClick r:id="" action="ppaction://hlinkshowjump?jump=nextslide">
              <a:snd r:embed="rId34" name="chimes.wav"/>
            </a:hlinkClick>
          </p:cNvPr>
          <p:cNvSpPr/>
          <p:nvPr/>
        </p:nvSpPr>
        <p:spPr>
          <a:xfrm>
            <a:off x="0" y="40466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908720"/>
            <a:ext cx="1296144" cy="79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hlinkClick r:id="" action="ppaction://noaction">
              <a:snd r:embed="rId3" name="chien.wav"/>
            </a:hlinkClick>
          </p:cNvPr>
          <p:cNvSpPr/>
          <p:nvPr/>
        </p:nvSpPr>
        <p:spPr>
          <a:xfrm>
            <a:off x="1979712" y="54868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real_chaton_miau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5013176"/>
            <a:ext cx="117613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Rectangle 43">
            <a:hlinkClick r:id="" action="ppaction://noaction">
              <a:snd r:embed="rId5" name="chat.wav"/>
            </a:hlinkClick>
          </p:cNvPr>
          <p:cNvSpPr/>
          <p:nvPr/>
        </p:nvSpPr>
        <p:spPr>
          <a:xfrm>
            <a:off x="197971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real_chaton_miau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941168"/>
            <a:ext cx="1141693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hlinkshowjump?jump=nextslide">
              <a:snd r:embed="rId7" name="moineau.wav"/>
            </a:hlinkClick>
          </p:cNvPr>
          <p:cNvSpPr/>
          <p:nvPr/>
        </p:nvSpPr>
        <p:spPr>
          <a:xfrm>
            <a:off x="5652120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real_chaton_miaul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52536" y="836712"/>
            <a:ext cx="1944216" cy="82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hlinkshowjump?jump=nextslide">
              <a:snd r:embed="rId9" name="grenouille.wav"/>
            </a:hlinkClick>
          </p:cNvPr>
          <p:cNvSpPr/>
          <p:nvPr/>
        </p:nvSpPr>
        <p:spPr>
          <a:xfrm>
            <a:off x="0" y="476672"/>
            <a:ext cx="1547664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2996952"/>
            <a:ext cx="1152128" cy="85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11" name="vache.wav"/>
            </a:hlinkClick>
          </p:cNvPr>
          <p:cNvSpPr/>
          <p:nvPr/>
        </p:nvSpPr>
        <p:spPr>
          <a:xfrm>
            <a:off x="1979712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08104" y="764704"/>
            <a:ext cx="1537969" cy="88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Rectangle 51">
            <a:hlinkClick r:id="" action="ppaction://noaction">
              <a:snd r:embed="rId14" name="canard.wav"/>
            </a:hlinkClick>
          </p:cNvPr>
          <p:cNvSpPr/>
          <p:nvPr/>
        </p:nvSpPr>
        <p:spPr>
          <a:xfrm>
            <a:off x="5724128" y="476672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3" name="Image 52" descr="real_chaton_miaul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24128" y="2924944"/>
            <a:ext cx="1460204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 53">
            <a:hlinkClick r:id="" action="ppaction://noaction">
              <a:snd r:embed="rId16" name="cheval.wav"/>
            </a:hlinkClick>
          </p:cNvPr>
          <p:cNvSpPr/>
          <p:nvPr/>
        </p:nvSpPr>
        <p:spPr>
          <a:xfrm>
            <a:off x="5724128" y="270892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067944" y="908720"/>
            <a:ext cx="108012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Rectangle 55">
            <a:hlinkClick r:id="" action="ppaction://noaction">
              <a:snd r:embed="rId18" name="lion.wav"/>
            </a:hlinkClick>
          </p:cNvPr>
          <p:cNvSpPr/>
          <p:nvPr/>
        </p:nvSpPr>
        <p:spPr>
          <a:xfrm>
            <a:off x="3923928" y="620688"/>
            <a:ext cx="1368152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4509120"/>
            <a:ext cx="1279211" cy="177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Rectangle 57">
            <a:hlinkClick r:id="" action="ppaction://noaction">
              <a:snd r:embed="rId20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 descr="real_chaton_miaule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564904"/>
            <a:ext cx="1012242" cy="156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ctangle 59">
            <a:hlinkClick r:id="" action="ppaction://noaction">
              <a:snd r:embed="rId22" name="coyote.wav"/>
            </a:hlinkClick>
          </p:cNvPr>
          <p:cNvSpPr/>
          <p:nvPr/>
        </p:nvSpPr>
        <p:spPr>
          <a:xfrm>
            <a:off x="7631832" y="2636912"/>
            <a:ext cx="1512168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Image 60" descr="real_chaton_miaule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668344" y="836712"/>
            <a:ext cx="1220121" cy="106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Rectangle 61">
            <a:hlinkClick r:id="" action="ppaction://noaction">
              <a:snd r:embed="rId24" name="abeille.wav"/>
            </a:hlinkClick>
          </p:cNvPr>
          <p:cNvSpPr/>
          <p:nvPr/>
        </p:nvSpPr>
        <p:spPr>
          <a:xfrm>
            <a:off x="7524328" y="54868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" name="Image 62" descr="cochon01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95536" y="4941168"/>
            <a:ext cx="11049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angle 63">
            <a:hlinkClick r:id="" action="ppaction://noaction">
              <a:snd r:embed="rId26" name="cochon.wav"/>
            </a:hlinkClick>
          </p:cNvPr>
          <p:cNvSpPr/>
          <p:nvPr/>
        </p:nvSpPr>
        <p:spPr>
          <a:xfrm>
            <a:off x="1075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 descr="coq010.gif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251520" y="2924944"/>
            <a:ext cx="1257300" cy="866775"/>
          </a:xfrm>
          <a:prstGeom prst="rect">
            <a:avLst/>
          </a:prstGeom>
        </p:spPr>
      </p:pic>
      <p:sp>
        <p:nvSpPr>
          <p:cNvPr id="66" name="Rectangle 65">
            <a:hlinkClick r:id="" action="ppaction://noaction">
              <a:snd r:embed="rId28" name="coq.wav"/>
            </a:hlinkClick>
          </p:cNvPr>
          <p:cNvSpPr/>
          <p:nvPr/>
        </p:nvSpPr>
        <p:spPr>
          <a:xfrm>
            <a:off x="107504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 descr="mouton011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668344" y="5157192"/>
            <a:ext cx="1333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Rectangle 68">
            <a:hlinkClick r:id="" action="ppaction://noaction">
              <a:snd r:embed="rId30" name="mouton.wav"/>
            </a:hlinkClick>
          </p:cNvPr>
          <p:cNvSpPr/>
          <p:nvPr/>
        </p:nvSpPr>
        <p:spPr>
          <a:xfrm>
            <a:off x="763183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635896" y="2348880"/>
            <a:ext cx="2016224" cy="2088232"/>
            <a:chOff x="3635896" y="2348880"/>
            <a:chExt cx="2016224" cy="2088232"/>
          </a:xfrm>
        </p:grpSpPr>
        <p:sp>
          <p:nvSpPr>
            <p:cNvPr id="77" name="Soleil 76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BD031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6" name="Image 75" descr="index.jpg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</p:spPr>
        </p:pic>
      </p:grpSp>
      <p:sp>
        <p:nvSpPr>
          <p:cNvPr id="72" name="Rectangle 71">
            <a:hlinkClick r:id="rId32" action="ppaction://hlinksldjump" highlightClick="1">
              <a:snd r:embed="rId33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hlinkClick r:id="" action="ppaction://noaction">
              <a:snd r:embed="rId7" name="moineau.wav"/>
            </a:hlinkClick>
          </p:cNvPr>
          <p:cNvSpPr/>
          <p:nvPr/>
        </p:nvSpPr>
        <p:spPr>
          <a:xfrm>
            <a:off x="3491880" y="2420888"/>
            <a:ext cx="2232248" cy="20162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>
            <a:hlinkClick r:id="" action="ppaction://hlinkshowjump?jump=nextslide">
              <a:snd r:embed="rId34" name="chimes.wav"/>
            </a:hlinkClick>
          </p:cNvPr>
          <p:cNvSpPr/>
          <p:nvPr/>
        </p:nvSpPr>
        <p:spPr>
          <a:xfrm>
            <a:off x="5652120" y="4797152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908720"/>
            <a:ext cx="1296144" cy="79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hlinkClick r:id="" action="ppaction://noaction">
              <a:snd r:embed="rId3" name="chien.wav"/>
            </a:hlinkClick>
          </p:cNvPr>
          <p:cNvSpPr/>
          <p:nvPr/>
        </p:nvSpPr>
        <p:spPr>
          <a:xfrm>
            <a:off x="1979712" y="54868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real_chaton_miau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5013176"/>
            <a:ext cx="117613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Rectangle 43">
            <a:hlinkClick r:id="" action="ppaction://noaction">
              <a:snd r:embed="rId5" name="chat.wav"/>
            </a:hlinkClick>
          </p:cNvPr>
          <p:cNvSpPr/>
          <p:nvPr/>
        </p:nvSpPr>
        <p:spPr>
          <a:xfrm>
            <a:off x="197971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real_chaton_miau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941168"/>
            <a:ext cx="1141693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hlinkshowjump?jump=nextslide">
              <a:snd r:embed="rId7" name="moineau.wav"/>
            </a:hlinkClick>
          </p:cNvPr>
          <p:cNvSpPr/>
          <p:nvPr/>
        </p:nvSpPr>
        <p:spPr>
          <a:xfrm>
            <a:off x="5652120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real_chaton_miaul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52536" y="836712"/>
            <a:ext cx="1944216" cy="82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hlinkshowjump?jump=nextslide">
              <a:snd r:embed="rId9" name="grenouille.wav"/>
            </a:hlinkClick>
          </p:cNvPr>
          <p:cNvSpPr/>
          <p:nvPr/>
        </p:nvSpPr>
        <p:spPr>
          <a:xfrm>
            <a:off x="0" y="476672"/>
            <a:ext cx="1547664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2996952"/>
            <a:ext cx="1152128" cy="85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11" name="vache.wav"/>
            </a:hlinkClick>
          </p:cNvPr>
          <p:cNvSpPr/>
          <p:nvPr/>
        </p:nvSpPr>
        <p:spPr>
          <a:xfrm>
            <a:off x="1979712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08104" y="764704"/>
            <a:ext cx="1537969" cy="88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Rectangle 51">
            <a:hlinkClick r:id="" action="ppaction://noaction">
              <a:snd r:embed="rId14" name="canard.wav"/>
            </a:hlinkClick>
          </p:cNvPr>
          <p:cNvSpPr/>
          <p:nvPr/>
        </p:nvSpPr>
        <p:spPr>
          <a:xfrm>
            <a:off x="5724128" y="476672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3" name="Image 52" descr="real_chaton_miaul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24128" y="2924944"/>
            <a:ext cx="1460204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 53">
            <a:hlinkClick r:id="" action="ppaction://noaction">
              <a:snd r:embed="rId16" name="cheval.wav"/>
            </a:hlinkClick>
          </p:cNvPr>
          <p:cNvSpPr/>
          <p:nvPr/>
        </p:nvSpPr>
        <p:spPr>
          <a:xfrm>
            <a:off x="5724128" y="270892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067944" y="908720"/>
            <a:ext cx="108012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Rectangle 55">
            <a:hlinkClick r:id="" action="ppaction://noaction">
              <a:snd r:embed="rId18" name="lion.wav"/>
            </a:hlinkClick>
          </p:cNvPr>
          <p:cNvSpPr/>
          <p:nvPr/>
        </p:nvSpPr>
        <p:spPr>
          <a:xfrm>
            <a:off x="3923928" y="620688"/>
            <a:ext cx="1368152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4509120"/>
            <a:ext cx="1279211" cy="177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Rectangle 57">
            <a:hlinkClick r:id="" action="ppaction://noaction">
              <a:snd r:embed="rId20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 descr="real_chaton_miaule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564904"/>
            <a:ext cx="1012242" cy="156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ctangle 59">
            <a:hlinkClick r:id="" action="ppaction://noaction">
              <a:snd r:embed="rId22" name="coyote.wav"/>
            </a:hlinkClick>
          </p:cNvPr>
          <p:cNvSpPr/>
          <p:nvPr/>
        </p:nvSpPr>
        <p:spPr>
          <a:xfrm>
            <a:off x="7631832" y="2636912"/>
            <a:ext cx="1512168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Image 60" descr="real_chaton_miaule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668344" y="836712"/>
            <a:ext cx="1220121" cy="106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Rectangle 61">
            <a:hlinkClick r:id="" action="ppaction://noaction">
              <a:snd r:embed="rId24" name="abeille.wav"/>
            </a:hlinkClick>
          </p:cNvPr>
          <p:cNvSpPr/>
          <p:nvPr/>
        </p:nvSpPr>
        <p:spPr>
          <a:xfrm>
            <a:off x="7524328" y="54868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" name="Image 62" descr="cochon01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95536" y="4941168"/>
            <a:ext cx="11049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angle 63">
            <a:hlinkClick r:id="" action="ppaction://noaction">
              <a:snd r:embed="rId26" name="cochon.wav"/>
            </a:hlinkClick>
          </p:cNvPr>
          <p:cNvSpPr/>
          <p:nvPr/>
        </p:nvSpPr>
        <p:spPr>
          <a:xfrm>
            <a:off x="1075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 descr="coq010.gif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251520" y="2924944"/>
            <a:ext cx="1257300" cy="866775"/>
          </a:xfrm>
          <a:prstGeom prst="rect">
            <a:avLst/>
          </a:prstGeom>
        </p:spPr>
      </p:pic>
      <p:sp>
        <p:nvSpPr>
          <p:cNvPr id="66" name="Rectangle 65">
            <a:hlinkClick r:id="" action="ppaction://noaction">
              <a:snd r:embed="rId28" name="coq.wav"/>
            </a:hlinkClick>
          </p:cNvPr>
          <p:cNvSpPr/>
          <p:nvPr/>
        </p:nvSpPr>
        <p:spPr>
          <a:xfrm>
            <a:off x="107504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 descr="mouton011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668344" y="5157192"/>
            <a:ext cx="1333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Rectangle 68">
            <a:hlinkClick r:id="" action="ppaction://noaction">
              <a:snd r:embed="rId30" name="mouton.wav"/>
            </a:hlinkClick>
          </p:cNvPr>
          <p:cNvSpPr/>
          <p:nvPr/>
        </p:nvSpPr>
        <p:spPr>
          <a:xfrm>
            <a:off x="763183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635896" y="2348880"/>
            <a:ext cx="2016224" cy="2088232"/>
            <a:chOff x="3635896" y="2348880"/>
            <a:chExt cx="2016224" cy="2088232"/>
          </a:xfrm>
        </p:grpSpPr>
        <p:sp>
          <p:nvSpPr>
            <p:cNvPr id="77" name="Soleil 76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BD031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6" name="Image 75" descr="index.jpg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</p:spPr>
        </p:pic>
      </p:grpSp>
      <p:sp>
        <p:nvSpPr>
          <p:cNvPr id="72" name="Rectangle 71">
            <a:hlinkClick r:id="rId32" action="ppaction://hlinksldjump" highlightClick="1">
              <a:snd r:embed="rId33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hlinkClick r:id="" action="ppaction://noaction">
              <a:snd r:embed="rId5" name="chat.wav"/>
            </a:hlinkClick>
          </p:cNvPr>
          <p:cNvSpPr/>
          <p:nvPr/>
        </p:nvSpPr>
        <p:spPr>
          <a:xfrm>
            <a:off x="3491880" y="2420888"/>
            <a:ext cx="2232248" cy="20162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>
            <a:hlinkClick r:id="" action="ppaction://hlinkshowjump?jump=nextslide">
              <a:snd r:embed="rId34" name="chimes.wav"/>
            </a:hlinkClick>
          </p:cNvPr>
          <p:cNvSpPr/>
          <p:nvPr/>
        </p:nvSpPr>
        <p:spPr>
          <a:xfrm>
            <a:off x="1835696" y="4797152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-180528" y="-312372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vach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vache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908720"/>
            <a:ext cx="1296144" cy="79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hlinkClick r:id="" action="ppaction://noaction">
              <a:snd r:embed="rId3" name="chien.wav"/>
            </a:hlinkClick>
          </p:cNvPr>
          <p:cNvSpPr/>
          <p:nvPr/>
        </p:nvSpPr>
        <p:spPr>
          <a:xfrm>
            <a:off x="1979712" y="54868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real_chaton_miau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5013176"/>
            <a:ext cx="117613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Rectangle 43">
            <a:hlinkClick r:id="" action="ppaction://noaction">
              <a:snd r:embed="rId5" name="chat.wav"/>
            </a:hlinkClick>
          </p:cNvPr>
          <p:cNvSpPr/>
          <p:nvPr/>
        </p:nvSpPr>
        <p:spPr>
          <a:xfrm>
            <a:off x="197971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real_chaton_miau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941168"/>
            <a:ext cx="1141693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hlinkshowjump?jump=nextslide">
              <a:snd r:embed="rId7" name="moineau.wav"/>
            </a:hlinkClick>
          </p:cNvPr>
          <p:cNvSpPr/>
          <p:nvPr/>
        </p:nvSpPr>
        <p:spPr>
          <a:xfrm>
            <a:off x="5652120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real_chaton_miaul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52536" y="836712"/>
            <a:ext cx="1944216" cy="82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hlinkshowjump?jump=nextslide">
              <a:snd r:embed="rId9" name="grenouille.wav"/>
            </a:hlinkClick>
          </p:cNvPr>
          <p:cNvSpPr/>
          <p:nvPr/>
        </p:nvSpPr>
        <p:spPr>
          <a:xfrm>
            <a:off x="0" y="476672"/>
            <a:ext cx="1547664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2996952"/>
            <a:ext cx="1152128" cy="85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11" name="vache.wav"/>
            </a:hlinkClick>
          </p:cNvPr>
          <p:cNvSpPr/>
          <p:nvPr/>
        </p:nvSpPr>
        <p:spPr>
          <a:xfrm>
            <a:off x="1979712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08104" y="764704"/>
            <a:ext cx="1537969" cy="88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Rectangle 51">
            <a:hlinkClick r:id="" action="ppaction://noaction">
              <a:snd r:embed="rId14" name="canard.wav"/>
            </a:hlinkClick>
          </p:cNvPr>
          <p:cNvSpPr/>
          <p:nvPr/>
        </p:nvSpPr>
        <p:spPr>
          <a:xfrm>
            <a:off x="5724128" y="476672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3" name="Image 52" descr="real_chaton_miaul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24128" y="2924944"/>
            <a:ext cx="1460204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 53">
            <a:hlinkClick r:id="" action="ppaction://noaction">
              <a:snd r:embed="rId16" name="cheval.wav"/>
            </a:hlinkClick>
          </p:cNvPr>
          <p:cNvSpPr/>
          <p:nvPr/>
        </p:nvSpPr>
        <p:spPr>
          <a:xfrm>
            <a:off x="5724128" y="270892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067944" y="908720"/>
            <a:ext cx="108012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Rectangle 55">
            <a:hlinkClick r:id="" action="ppaction://noaction">
              <a:snd r:embed="rId18" name="lion.wav"/>
            </a:hlinkClick>
          </p:cNvPr>
          <p:cNvSpPr/>
          <p:nvPr/>
        </p:nvSpPr>
        <p:spPr>
          <a:xfrm>
            <a:off x="3923928" y="620688"/>
            <a:ext cx="1368152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4509120"/>
            <a:ext cx="1279211" cy="177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Rectangle 57">
            <a:hlinkClick r:id="" action="ppaction://noaction">
              <a:snd r:embed="rId20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 descr="real_chaton_miaule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564904"/>
            <a:ext cx="1012242" cy="156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ctangle 59">
            <a:hlinkClick r:id="" action="ppaction://noaction">
              <a:snd r:embed="rId22" name="coyote.wav"/>
            </a:hlinkClick>
          </p:cNvPr>
          <p:cNvSpPr/>
          <p:nvPr/>
        </p:nvSpPr>
        <p:spPr>
          <a:xfrm>
            <a:off x="7631832" y="2636912"/>
            <a:ext cx="1512168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Image 60" descr="real_chaton_miaule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668344" y="836712"/>
            <a:ext cx="1220121" cy="106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Rectangle 61">
            <a:hlinkClick r:id="" action="ppaction://noaction">
              <a:snd r:embed="rId24" name="abeille.wav"/>
            </a:hlinkClick>
          </p:cNvPr>
          <p:cNvSpPr/>
          <p:nvPr/>
        </p:nvSpPr>
        <p:spPr>
          <a:xfrm>
            <a:off x="7524328" y="54868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" name="Image 62" descr="cochon01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95536" y="4941168"/>
            <a:ext cx="11049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angle 63">
            <a:hlinkClick r:id="" action="ppaction://noaction">
              <a:snd r:embed="rId26" name="cochon.wav"/>
            </a:hlinkClick>
          </p:cNvPr>
          <p:cNvSpPr/>
          <p:nvPr/>
        </p:nvSpPr>
        <p:spPr>
          <a:xfrm>
            <a:off x="1075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 descr="coq010.gif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251520" y="2924944"/>
            <a:ext cx="1257300" cy="866775"/>
          </a:xfrm>
          <a:prstGeom prst="rect">
            <a:avLst/>
          </a:prstGeom>
        </p:spPr>
      </p:pic>
      <p:sp>
        <p:nvSpPr>
          <p:cNvPr id="66" name="Rectangle 65">
            <a:hlinkClick r:id="" action="ppaction://noaction">
              <a:snd r:embed="rId28" name="coq.wav"/>
            </a:hlinkClick>
          </p:cNvPr>
          <p:cNvSpPr/>
          <p:nvPr/>
        </p:nvSpPr>
        <p:spPr>
          <a:xfrm>
            <a:off x="107504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 descr="mouton011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668344" y="5157192"/>
            <a:ext cx="1333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Rectangle 68">
            <a:hlinkClick r:id="" action="ppaction://noaction">
              <a:snd r:embed="rId30" name="mouton.wav"/>
            </a:hlinkClick>
          </p:cNvPr>
          <p:cNvSpPr/>
          <p:nvPr/>
        </p:nvSpPr>
        <p:spPr>
          <a:xfrm>
            <a:off x="763183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635896" y="2348880"/>
            <a:ext cx="2016224" cy="2088232"/>
            <a:chOff x="3635896" y="2348880"/>
            <a:chExt cx="2016224" cy="2088232"/>
          </a:xfrm>
        </p:grpSpPr>
        <p:sp>
          <p:nvSpPr>
            <p:cNvPr id="77" name="Soleil 76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BD031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6" name="Image 75" descr="index.jpg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</p:spPr>
        </p:pic>
      </p:grpSp>
      <p:sp>
        <p:nvSpPr>
          <p:cNvPr id="72" name="Rectangle 71">
            <a:hlinkClick r:id="rId32" action="ppaction://hlinksldjump" highlightClick="1">
              <a:snd r:embed="rId33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hlinkClick r:id="" action="ppaction://noaction">
              <a:snd r:embed="rId3" name="chien.wav"/>
            </a:hlinkClick>
          </p:cNvPr>
          <p:cNvSpPr/>
          <p:nvPr/>
        </p:nvSpPr>
        <p:spPr>
          <a:xfrm>
            <a:off x="3491880" y="2420888"/>
            <a:ext cx="2232248" cy="20162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>
            <a:hlinkClick r:id="" action="ppaction://hlinkshowjump?jump=nextslide">
              <a:snd r:embed="rId34" name="chimes.wav"/>
            </a:hlinkClick>
          </p:cNvPr>
          <p:cNvSpPr/>
          <p:nvPr/>
        </p:nvSpPr>
        <p:spPr>
          <a:xfrm>
            <a:off x="1835696" y="40466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908720"/>
            <a:ext cx="1296144" cy="79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hlinkClick r:id="" action="ppaction://noaction">
              <a:snd r:embed="rId3" name="chien.wav"/>
            </a:hlinkClick>
          </p:cNvPr>
          <p:cNvSpPr/>
          <p:nvPr/>
        </p:nvSpPr>
        <p:spPr>
          <a:xfrm>
            <a:off x="1979712" y="54868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real_chaton_miau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5013176"/>
            <a:ext cx="117613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Rectangle 43">
            <a:hlinkClick r:id="" action="ppaction://noaction">
              <a:snd r:embed="rId5" name="chat.wav"/>
            </a:hlinkClick>
          </p:cNvPr>
          <p:cNvSpPr/>
          <p:nvPr/>
        </p:nvSpPr>
        <p:spPr>
          <a:xfrm>
            <a:off x="197971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real_chaton_miau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941168"/>
            <a:ext cx="1141693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hlinkshowjump?jump=nextslide">
              <a:snd r:embed="rId7" name="moineau.wav"/>
            </a:hlinkClick>
          </p:cNvPr>
          <p:cNvSpPr/>
          <p:nvPr/>
        </p:nvSpPr>
        <p:spPr>
          <a:xfrm>
            <a:off x="5652120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real_chaton_miaul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52536" y="836712"/>
            <a:ext cx="1944216" cy="82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hlinkshowjump?jump=nextslide">
              <a:snd r:embed="rId9" name="grenouille.wav"/>
            </a:hlinkClick>
          </p:cNvPr>
          <p:cNvSpPr/>
          <p:nvPr/>
        </p:nvSpPr>
        <p:spPr>
          <a:xfrm>
            <a:off x="0" y="476672"/>
            <a:ext cx="1547664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2996952"/>
            <a:ext cx="1152128" cy="85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11" name="vache.wav"/>
            </a:hlinkClick>
          </p:cNvPr>
          <p:cNvSpPr/>
          <p:nvPr/>
        </p:nvSpPr>
        <p:spPr>
          <a:xfrm>
            <a:off x="1979712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08104" y="764704"/>
            <a:ext cx="1537969" cy="88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Rectangle 51">
            <a:hlinkClick r:id="" action="ppaction://noaction">
              <a:snd r:embed="rId14" name="canard.wav"/>
            </a:hlinkClick>
          </p:cNvPr>
          <p:cNvSpPr/>
          <p:nvPr/>
        </p:nvSpPr>
        <p:spPr>
          <a:xfrm>
            <a:off x="5724128" y="476672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3" name="Image 52" descr="real_chaton_miaul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24128" y="2924944"/>
            <a:ext cx="1460204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 53">
            <a:hlinkClick r:id="" action="ppaction://noaction">
              <a:snd r:embed="rId16" name="cheval.wav"/>
            </a:hlinkClick>
          </p:cNvPr>
          <p:cNvSpPr/>
          <p:nvPr/>
        </p:nvSpPr>
        <p:spPr>
          <a:xfrm>
            <a:off x="5724128" y="270892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067944" y="908720"/>
            <a:ext cx="108012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Rectangle 55">
            <a:hlinkClick r:id="" action="ppaction://noaction">
              <a:snd r:embed="rId18" name="lion.wav"/>
            </a:hlinkClick>
          </p:cNvPr>
          <p:cNvSpPr/>
          <p:nvPr/>
        </p:nvSpPr>
        <p:spPr>
          <a:xfrm>
            <a:off x="3923928" y="620688"/>
            <a:ext cx="1368152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4509120"/>
            <a:ext cx="1279211" cy="177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Rectangle 57">
            <a:hlinkClick r:id="" action="ppaction://noaction">
              <a:snd r:embed="rId20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 descr="real_chaton_miaule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564904"/>
            <a:ext cx="1012242" cy="156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ctangle 59">
            <a:hlinkClick r:id="" action="ppaction://noaction">
              <a:snd r:embed="rId22" name="coyote.wav"/>
            </a:hlinkClick>
          </p:cNvPr>
          <p:cNvSpPr/>
          <p:nvPr/>
        </p:nvSpPr>
        <p:spPr>
          <a:xfrm>
            <a:off x="7631832" y="2636912"/>
            <a:ext cx="1512168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Image 60" descr="real_chaton_miaule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668344" y="836712"/>
            <a:ext cx="1220121" cy="106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Rectangle 61">
            <a:hlinkClick r:id="" action="ppaction://noaction">
              <a:snd r:embed="rId24" name="abeille.wav"/>
            </a:hlinkClick>
          </p:cNvPr>
          <p:cNvSpPr/>
          <p:nvPr/>
        </p:nvSpPr>
        <p:spPr>
          <a:xfrm>
            <a:off x="7524328" y="54868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" name="Image 62" descr="cochon01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95536" y="4941168"/>
            <a:ext cx="11049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angle 63">
            <a:hlinkClick r:id="" action="ppaction://noaction">
              <a:snd r:embed="rId26" name="cochon.wav"/>
            </a:hlinkClick>
          </p:cNvPr>
          <p:cNvSpPr/>
          <p:nvPr/>
        </p:nvSpPr>
        <p:spPr>
          <a:xfrm>
            <a:off x="1075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 descr="coq010.gif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251520" y="2924944"/>
            <a:ext cx="1257300" cy="866775"/>
          </a:xfrm>
          <a:prstGeom prst="rect">
            <a:avLst/>
          </a:prstGeom>
        </p:spPr>
      </p:pic>
      <p:sp>
        <p:nvSpPr>
          <p:cNvPr id="66" name="Rectangle 65">
            <a:hlinkClick r:id="" action="ppaction://noaction">
              <a:snd r:embed="rId28" name="coq.wav"/>
            </a:hlinkClick>
          </p:cNvPr>
          <p:cNvSpPr/>
          <p:nvPr/>
        </p:nvSpPr>
        <p:spPr>
          <a:xfrm>
            <a:off x="107504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 descr="mouton011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668344" y="5157192"/>
            <a:ext cx="1333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Rectangle 68">
            <a:hlinkClick r:id="" action="ppaction://noaction">
              <a:snd r:embed="rId30" name="mouton.wav"/>
            </a:hlinkClick>
          </p:cNvPr>
          <p:cNvSpPr/>
          <p:nvPr/>
        </p:nvSpPr>
        <p:spPr>
          <a:xfrm>
            <a:off x="763183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635896" y="2348880"/>
            <a:ext cx="2016224" cy="2088232"/>
            <a:chOff x="3635896" y="2348880"/>
            <a:chExt cx="2016224" cy="2088232"/>
          </a:xfrm>
        </p:grpSpPr>
        <p:sp>
          <p:nvSpPr>
            <p:cNvPr id="77" name="Soleil 76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BD031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6" name="Image 75" descr="index.jpg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</p:spPr>
        </p:pic>
      </p:grpSp>
      <p:sp>
        <p:nvSpPr>
          <p:cNvPr id="72" name="Rectangle 71">
            <a:hlinkClick r:id="rId32" action="ppaction://hlinksldjump" highlightClick="1">
              <a:snd r:embed="rId33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hlinkClick r:id="" action="ppaction://noaction">
              <a:snd r:embed="rId24" name="abeille.wav"/>
            </a:hlinkClick>
          </p:cNvPr>
          <p:cNvSpPr/>
          <p:nvPr/>
        </p:nvSpPr>
        <p:spPr>
          <a:xfrm>
            <a:off x="3491880" y="2420888"/>
            <a:ext cx="2232248" cy="20162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>
            <a:hlinkClick r:id="" action="ppaction://hlinkshowjump?jump=nextslide">
              <a:snd r:embed="rId34" name="chimes.wav"/>
            </a:hlinkClick>
          </p:cNvPr>
          <p:cNvSpPr/>
          <p:nvPr/>
        </p:nvSpPr>
        <p:spPr>
          <a:xfrm>
            <a:off x="7487816" y="40466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908720"/>
            <a:ext cx="1296144" cy="79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hlinkClick r:id="" action="ppaction://noaction">
              <a:snd r:embed="rId3" name="chien.wav"/>
            </a:hlinkClick>
          </p:cNvPr>
          <p:cNvSpPr/>
          <p:nvPr/>
        </p:nvSpPr>
        <p:spPr>
          <a:xfrm>
            <a:off x="1979712" y="54868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real_chaton_miau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5013176"/>
            <a:ext cx="117613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Rectangle 43">
            <a:hlinkClick r:id="" action="ppaction://noaction">
              <a:snd r:embed="rId5" name="chat.wav"/>
            </a:hlinkClick>
          </p:cNvPr>
          <p:cNvSpPr/>
          <p:nvPr/>
        </p:nvSpPr>
        <p:spPr>
          <a:xfrm>
            <a:off x="197971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real_chaton_miau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941168"/>
            <a:ext cx="1141693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hlinkshowjump?jump=nextslide">
              <a:snd r:embed="rId7" name="moineau.wav"/>
            </a:hlinkClick>
          </p:cNvPr>
          <p:cNvSpPr/>
          <p:nvPr/>
        </p:nvSpPr>
        <p:spPr>
          <a:xfrm>
            <a:off x="5652120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real_chaton_miaul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52536" y="836712"/>
            <a:ext cx="1944216" cy="82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hlinkshowjump?jump=nextslide">
              <a:snd r:embed="rId9" name="grenouille.wav"/>
            </a:hlinkClick>
          </p:cNvPr>
          <p:cNvSpPr/>
          <p:nvPr/>
        </p:nvSpPr>
        <p:spPr>
          <a:xfrm>
            <a:off x="0" y="476672"/>
            <a:ext cx="1547664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2996952"/>
            <a:ext cx="1152128" cy="85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11" name="vache.wav"/>
            </a:hlinkClick>
          </p:cNvPr>
          <p:cNvSpPr/>
          <p:nvPr/>
        </p:nvSpPr>
        <p:spPr>
          <a:xfrm>
            <a:off x="1979712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08104" y="764704"/>
            <a:ext cx="1537969" cy="88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Rectangle 51">
            <a:hlinkClick r:id="" action="ppaction://noaction">
              <a:snd r:embed="rId14" name="canard.wav"/>
            </a:hlinkClick>
          </p:cNvPr>
          <p:cNvSpPr/>
          <p:nvPr/>
        </p:nvSpPr>
        <p:spPr>
          <a:xfrm>
            <a:off x="5724128" y="476672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3" name="Image 52" descr="real_chaton_miaul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24128" y="2924944"/>
            <a:ext cx="1460204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 53">
            <a:hlinkClick r:id="" action="ppaction://noaction">
              <a:snd r:embed="rId16" name="cheval.wav"/>
            </a:hlinkClick>
          </p:cNvPr>
          <p:cNvSpPr/>
          <p:nvPr/>
        </p:nvSpPr>
        <p:spPr>
          <a:xfrm>
            <a:off x="5724128" y="270892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067944" y="908720"/>
            <a:ext cx="108012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Rectangle 55">
            <a:hlinkClick r:id="" action="ppaction://noaction">
              <a:snd r:embed="rId18" name="lion.wav"/>
            </a:hlinkClick>
          </p:cNvPr>
          <p:cNvSpPr/>
          <p:nvPr/>
        </p:nvSpPr>
        <p:spPr>
          <a:xfrm>
            <a:off x="3923928" y="620688"/>
            <a:ext cx="1368152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4509120"/>
            <a:ext cx="1279211" cy="177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Rectangle 57">
            <a:hlinkClick r:id="" action="ppaction://noaction">
              <a:snd r:embed="rId20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 descr="real_chaton_miaule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564904"/>
            <a:ext cx="1012242" cy="156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ctangle 59">
            <a:hlinkClick r:id="" action="ppaction://noaction">
              <a:snd r:embed="rId22" name="coyote.wav"/>
            </a:hlinkClick>
          </p:cNvPr>
          <p:cNvSpPr/>
          <p:nvPr/>
        </p:nvSpPr>
        <p:spPr>
          <a:xfrm>
            <a:off x="7631832" y="2636912"/>
            <a:ext cx="1512168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Image 60" descr="real_chaton_miaule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668344" y="836712"/>
            <a:ext cx="1220121" cy="106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Rectangle 61">
            <a:hlinkClick r:id="" action="ppaction://noaction">
              <a:snd r:embed="rId24" name="abeille.wav"/>
            </a:hlinkClick>
          </p:cNvPr>
          <p:cNvSpPr/>
          <p:nvPr/>
        </p:nvSpPr>
        <p:spPr>
          <a:xfrm>
            <a:off x="7524328" y="54868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" name="Image 62" descr="cochon01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95536" y="4941168"/>
            <a:ext cx="11049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angle 63">
            <a:hlinkClick r:id="" action="ppaction://noaction">
              <a:snd r:embed="rId26" name="cochon.wav"/>
            </a:hlinkClick>
          </p:cNvPr>
          <p:cNvSpPr/>
          <p:nvPr/>
        </p:nvSpPr>
        <p:spPr>
          <a:xfrm>
            <a:off x="1075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 descr="coq010.gif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251520" y="2924944"/>
            <a:ext cx="1257300" cy="866775"/>
          </a:xfrm>
          <a:prstGeom prst="rect">
            <a:avLst/>
          </a:prstGeom>
        </p:spPr>
      </p:pic>
      <p:sp>
        <p:nvSpPr>
          <p:cNvPr id="66" name="Rectangle 65">
            <a:hlinkClick r:id="" action="ppaction://noaction">
              <a:snd r:embed="rId28" name="coq.wav"/>
            </a:hlinkClick>
          </p:cNvPr>
          <p:cNvSpPr/>
          <p:nvPr/>
        </p:nvSpPr>
        <p:spPr>
          <a:xfrm>
            <a:off x="107504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 descr="mouton011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668344" y="5157192"/>
            <a:ext cx="1333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Rectangle 68">
            <a:hlinkClick r:id="" action="ppaction://noaction">
              <a:snd r:embed="rId30" name="mouton.wav"/>
            </a:hlinkClick>
          </p:cNvPr>
          <p:cNvSpPr/>
          <p:nvPr/>
        </p:nvSpPr>
        <p:spPr>
          <a:xfrm>
            <a:off x="763183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635896" y="2348880"/>
            <a:ext cx="2016224" cy="2088232"/>
            <a:chOff x="3635896" y="2348880"/>
            <a:chExt cx="2016224" cy="2088232"/>
          </a:xfrm>
        </p:grpSpPr>
        <p:sp>
          <p:nvSpPr>
            <p:cNvPr id="77" name="Soleil 76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BD031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6" name="Image 75" descr="index.jpg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</p:spPr>
        </p:pic>
      </p:grpSp>
      <p:sp>
        <p:nvSpPr>
          <p:cNvPr id="72" name="Rectangle 71">
            <a:hlinkClick r:id="rId32" action="ppaction://hlinksldjump" highlightClick="1">
              <a:snd r:embed="rId33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hlinkClick r:id="" action="ppaction://noaction">
              <a:snd r:embed="rId20" name="singe.wav"/>
            </a:hlinkClick>
          </p:cNvPr>
          <p:cNvSpPr/>
          <p:nvPr/>
        </p:nvSpPr>
        <p:spPr>
          <a:xfrm>
            <a:off x="3491880" y="2420888"/>
            <a:ext cx="2232248" cy="20162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>
            <a:hlinkClick r:id="" action="ppaction://hlinkshowjump?jump=nextslide">
              <a:snd r:embed="rId34" name="chimes.wav"/>
            </a:hlinkClick>
          </p:cNvPr>
          <p:cNvSpPr/>
          <p:nvPr/>
        </p:nvSpPr>
        <p:spPr>
          <a:xfrm>
            <a:off x="3779912" y="472514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908720"/>
            <a:ext cx="1296144" cy="79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hlinkClick r:id="" action="ppaction://noaction">
              <a:snd r:embed="rId3" name="chien.wav"/>
            </a:hlinkClick>
          </p:cNvPr>
          <p:cNvSpPr/>
          <p:nvPr/>
        </p:nvSpPr>
        <p:spPr>
          <a:xfrm>
            <a:off x="1979712" y="54868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real_chaton_miau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5013176"/>
            <a:ext cx="117613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Rectangle 43">
            <a:hlinkClick r:id="" action="ppaction://noaction">
              <a:snd r:embed="rId5" name="chat.wav"/>
            </a:hlinkClick>
          </p:cNvPr>
          <p:cNvSpPr/>
          <p:nvPr/>
        </p:nvSpPr>
        <p:spPr>
          <a:xfrm>
            <a:off x="197971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real_chaton_miau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941168"/>
            <a:ext cx="1141693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hlinkshowjump?jump=nextslide">
              <a:snd r:embed="rId7" name="moineau.wav"/>
            </a:hlinkClick>
          </p:cNvPr>
          <p:cNvSpPr/>
          <p:nvPr/>
        </p:nvSpPr>
        <p:spPr>
          <a:xfrm>
            <a:off x="5652120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real_chaton_miaul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52536" y="836712"/>
            <a:ext cx="1944216" cy="82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hlinkshowjump?jump=nextslide">
              <a:snd r:embed="rId9" name="grenouille.wav"/>
            </a:hlinkClick>
          </p:cNvPr>
          <p:cNvSpPr/>
          <p:nvPr/>
        </p:nvSpPr>
        <p:spPr>
          <a:xfrm>
            <a:off x="0" y="476672"/>
            <a:ext cx="1547664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2996952"/>
            <a:ext cx="1152128" cy="85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11" name="vache.wav"/>
            </a:hlinkClick>
          </p:cNvPr>
          <p:cNvSpPr/>
          <p:nvPr/>
        </p:nvSpPr>
        <p:spPr>
          <a:xfrm>
            <a:off x="1979712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08104" y="764704"/>
            <a:ext cx="1537969" cy="88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Rectangle 51">
            <a:hlinkClick r:id="" action="ppaction://noaction">
              <a:snd r:embed="rId14" name="canard.wav"/>
            </a:hlinkClick>
          </p:cNvPr>
          <p:cNvSpPr/>
          <p:nvPr/>
        </p:nvSpPr>
        <p:spPr>
          <a:xfrm>
            <a:off x="5724128" y="476672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3" name="Image 52" descr="real_chaton_miaul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24128" y="2924944"/>
            <a:ext cx="1460204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 53">
            <a:hlinkClick r:id="" action="ppaction://noaction">
              <a:snd r:embed="rId16" name="cheval.wav"/>
            </a:hlinkClick>
          </p:cNvPr>
          <p:cNvSpPr/>
          <p:nvPr/>
        </p:nvSpPr>
        <p:spPr>
          <a:xfrm>
            <a:off x="5724128" y="270892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067944" y="908720"/>
            <a:ext cx="108012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Rectangle 55">
            <a:hlinkClick r:id="" action="ppaction://noaction">
              <a:snd r:embed="rId18" name="lion.wav"/>
            </a:hlinkClick>
          </p:cNvPr>
          <p:cNvSpPr/>
          <p:nvPr/>
        </p:nvSpPr>
        <p:spPr>
          <a:xfrm>
            <a:off x="3923928" y="620688"/>
            <a:ext cx="1368152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4509120"/>
            <a:ext cx="1279211" cy="177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Rectangle 57">
            <a:hlinkClick r:id="" action="ppaction://noaction">
              <a:snd r:embed="rId20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 descr="real_chaton_miaule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564904"/>
            <a:ext cx="1012242" cy="156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ctangle 59">
            <a:hlinkClick r:id="" action="ppaction://noaction">
              <a:snd r:embed="rId22" name="coyote.wav"/>
            </a:hlinkClick>
          </p:cNvPr>
          <p:cNvSpPr/>
          <p:nvPr/>
        </p:nvSpPr>
        <p:spPr>
          <a:xfrm>
            <a:off x="7631832" y="2636912"/>
            <a:ext cx="1512168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Image 60" descr="real_chaton_miaule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668344" y="836712"/>
            <a:ext cx="1220121" cy="106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Rectangle 61">
            <a:hlinkClick r:id="" action="ppaction://noaction">
              <a:snd r:embed="rId24" name="abeille.wav"/>
            </a:hlinkClick>
          </p:cNvPr>
          <p:cNvSpPr/>
          <p:nvPr/>
        </p:nvSpPr>
        <p:spPr>
          <a:xfrm>
            <a:off x="7524328" y="54868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" name="Image 62" descr="cochon01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95536" y="4941168"/>
            <a:ext cx="11049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angle 63">
            <a:hlinkClick r:id="" action="ppaction://noaction">
              <a:snd r:embed="rId26" name="cochon.wav"/>
            </a:hlinkClick>
          </p:cNvPr>
          <p:cNvSpPr/>
          <p:nvPr/>
        </p:nvSpPr>
        <p:spPr>
          <a:xfrm>
            <a:off x="1075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 descr="coq010.gif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251520" y="2924944"/>
            <a:ext cx="1257300" cy="866775"/>
          </a:xfrm>
          <a:prstGeom prst="rect">
            <a:avLst/>
          </a:prstGeom>
        </p:spPr>
      </p:pic>
      <p:sp>
        <p:nvSpPr>
          <p:cNvPr id="66" name="Rectangle 65">
            <a:hlinkClick r:id="" action="ppaction://noaction">
              <a:snd r:embed="rId28" name="coq.wav"/>
            </a:hlinkClick>
          </p:cNvPr>
          <p:cNvSpPr/>
          <p:nvPr/>
        </p:nvSpPr>
        <p:spPr>
          <a:xfrm>
            <a:off x="107504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 descr="mouton011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668344" y="5157192"/>
            <a:ext cx="1333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Rectangle 68">
            <a:hlinkClick r:id="" action="ppaction://noaction">
              <a:snd r:embed="rId30" name="mouton.wav"/>
            </a:hlinkClick>
          </p:cNvPr>
          <p:cNvSpPr/>
          <p:nvPr/>
        </p:nvSpPr>
        <p:spPr>
          <a:xfrm>
            <a:off x="763183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635896" y="2348880"/>
            <a:ext cx="2016224" cy="2088232"/>
            <a:chOff x="3635896" y="2348880"/>
            <a:chExt cx="2016224" cy="2088232"/>
          </a:xfrm>
        </p:grpSpPr>
        <p:sp>
          <p:nvSpPr>
            <p:cNvPr id="77" name="Soleil 76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BD031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6" name="Image 75" descr="index.jpg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</p:spPr>
        </p:pic>
      </p:grpSp>
      <p:sp>
        <p:nvSpPr>
          <p:cNvPr id="72" name="Rectangle 71">
            <a:hlinkClick r:id="rId32" action="ppaction://hlinksldjump" highlightClick="1">
              <a:snd r:embed="rId33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hlinkClick r:id="" action="ppaction://noaction">
              <a:snd r:embed="rId18" name="lion.wav"/>
            </a:hlinkClick>
          </p:cNvPr>
          <p:cNvSpPr/>
          <p:nvPr/>
        </p:nvSpPr>
        <p:spPr>
          <a:xfrm>
            <a:off x="3491880" y="2420888"/>
            <a:ext cx="2232248" cy="20162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>
            <a:hlinkClick r:id="" action="ppaction://hlinkshowjump?jump=nextslide">
              <a:snd r:embed="rId34" name="chimes.wav"/>
            </a:hlinkClick>
          </p:cNvPr>
          <p:cNvSpPr/>
          <p:nvPr/>
        </p:nvSpPr>
        <p:spPr>
          <a:xfrm>
            <a:off x="3779912" y="40466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908720"/>
            <a:ext cx="1296144" cy="79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hlinkClick r:id="" action="ppaction://noaction">
              <a:snd r:embed="rId3" name="chien.wav"/>
            </a:hlinkClick>
          </p:cNvPr>
          <p:cNvSpPr/>
          <p:nvPr/>
        </p:nvSpPr>
        <p:spPr>
          <a:xfrm>
            <a:off x="1979712" y="54868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real_chaton_miau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5013176"/>
            <a:ext cx="117613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Rectangle 43">
            <a:hlinkClick r:id="" action="ppaction://noaction">
              <a:snd r:embed="rId5" name="chat.wav"/>
            </a:hlinkClick>
          </p:cNvPr>
          <p:cNvSpPr/>
          <p:nvPr/>
        </p:nvSpPr>
        <p:spPr>
          <a:xfrm>
            <a:off x="197971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real_chaton_miau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941168"/>
            <a:ext cx="1141693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hlinkshowjump?jump=nextslide">
              <a:snd r:embed="rId7" name="moineau.wav"/>
            </a:hlinkClick>
          </p:cNvPr>
          <p:cNvSpPr/>
          <p:nvPr/>
        </p:nvSpPr>
        <p:spPr>
          <a:xfrm>
            <a:off x="5652120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real_chaton_miaul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52536" y="836712"/>
            <a:ext cx="1944216" cy="82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hlinkshowjump?jump=nextslide">
              <a:snd r:embed="rId9" name="grenouille.wav"/>
            </a:hlinkClick>
          </p:cNvPr>
          <p:cNvSpPr/>
          <p:nvPr/>
        </p:nvSpPr>
        <p:spPr>
          <a:xfrm>
            <a:off x="0" y="476672"/>
            <a:ext cx="1547664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2996952"/>
            <a:ext cx="1152128" cy="85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11" name="vache.wav"/>
            </a:hlinkClick>
          </p:cNvPr>
          <p:cNvSpPr/>
          <p:nvPr/>
        </p:nvSpPr>
        <p:spPr>
          <a:xfrm>
            <a:off x="1979712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08104" y="764704"/>
            <a:ext cx="1537969" cy="88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Rectangle 51">
            <a:hlinkClick r:id="" action="ppaction://noaction">
              <a:snd r:embed="rId14" name="canard.wav"/>
            </a:hlinkClick>
          </p:cNvPr>
          <p:cNvSpPr/>
          <p:nvPr/>
        </p:nvSpPr>
        <p:spPr>
          <a:xfrm>
            <a:off x="5724128" y="476672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3" name="Image 52" descr="real_chaton_miaul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24128" y="2924944"/>
            <a:ext cx="1460204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 53">
            <a:hlinkClick r:id="" action="ppaction://noaction">
              <a:snd r:embed="rId16" name="cheval.wav"/>
            </a:hlinkClick>
          </p:cNvPr>
          <p:cNvSpPr/>
          <p:nvPr/>
        </p:nvSpPr>
        <p:spPr>
          <a:xfrm>
            <a:off x="5724128" y="270892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067944" y="908720"/>
            <a:ext cx="108012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Rectangle 55">
            <a:hlinkClick r:id="" action="ppaction://noaction">
              <a:snd r:embed="rId18" name="lion.wav"/>
            </a:hlinkClick>
          </p:cNvPr>
          <p:cNvSpPr/>
          <p:nvPr/>
        </p:nvSpPr>
        <p:spPr>
          <a:xfrm>
            <a:off x="3923928" y="620688"/>
            <a:ext cx="1368152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4509120"/>
            <a:ext cx="1279211" cy="177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Rectangle 57">
            <a:hlinkClick r:id="" action="ppaction://noaction">
              <a:snd r:embed="rId20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 descr="real_chaton_miaule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564904"/>
            <a:ext cx="1012242" cy="156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ctangle 59">
            <a:hlinkClick r:id="" action="ppaction://noaction">
              <a:snd r:embed="rId22" name="coyote.wav"/>
            </a:hlinkClick>
          </p:cNvPr>
          <p:cNvSpPr/>
          <p:nvPr/>
        </p:nvSpPr>
        <p:spPr>
          <a:xfrm>
            <a:off x="7631832" y="2636912"/>
            <a:ext cx="1512168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Image 60" descr="real_chaton_miaule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668344" y="836712"/>
            <a:ext cx="1220121" cy="106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Rectangle 61">
            <a:hlinkClick r:id="" action="ppaction://noaction">
              <a:snd r:embed="rId24" name="abeille.wav"/>
            </a:hlinkClick>
          </p:cNvPr>
          <p:cNvSpPr/>
          <p:nvPr/>
        </p:nvSpPr>
        <p:spPr>
          <a:xfrm>
            <a:off x="7524328" y="54868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" name="Image 62" descr="cochon01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95536" y="4941168"/>
            <a:ext cx="11049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angle 63">
            <a:hlinkClick r:id="" action="ppaction://noaction">
              <a:snd r:embed="rId26" name="cochon.wav"/>
            </a:hlinkClick>
          </p:cNvPr>
          <p:cNvSpPr/>
          <p:nvPr/>
        </p:nvSpPr>
        <p:spPr>
          <a:xfrm>
            <a:off x="1075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 descr="coq010.gif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251520" y="2924944"/>
            <a:ext cx="1257300" cy="866775"/>
          </a:xfrm>
          <a:prstGeom prst="rect">
            <a:avLst/>
          </a:prstGeom>
        </p:spPr>
      </p:pic>
      <p:sp>
        <p:nvSpPr>
          <p:cNvPr id="66" name="Rectangle 65">
            <a:hlinkClick r:id="" action="ppaction://noaction">
              <a:snd r:embed="rId28" name="coq.wav"/>
            </a:hlinkClick>
          </p:cNvPr>
          <p:cNvSpPr/>
          <p:nvPr/>
        </p:nvSpPr>
        <p:spPr>
          <a:xfrm>
            <a:off x="107504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 descr="mouton011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668344" y="5157192"/>
            <a:ext cx="1333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Rectangle 68">
            <a:hlinkClick r:id="" action="ppaction://noaction">
              <a:snd r:embed="rId30" name="mouton.wav"/>
            </a:hlinkClick>
          </p:cNvPr>
          <p:cNvSpPr/>
          <p:nvPr/>
        </p:nvSpPr>
        <p:spPr>
          <a:xfrm>
            <a:off x="763183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635896" y="2348880"/>
            <a:ext cx="2016224" cy="2088232"/>
            <a:chOff x="3635896" y="2348880"/>
            <a:chExt cx="2016224" cy="2088232"/>
          </a:xfrm>
        </p:grpSpPr>
        <p:sp>
          <p:nvSpPr>
            <p:cNvPr id="77" name="Soleil 76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BD031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6" name="Image 75" descr="index.jpg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</p:spPr>
        </p:pic>
      </p:grpSp>
      <p:sp>
        <p:nvSpPr>
          <p:cNvPr id="72" name="Rectangle 71">
            <a:hlinkClick r:id="rId32" action="ppaction://hlinksldjump" highlightClick="1">
              <a:snd r:embed="rId33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hlinkClick r:id="" action="ppaction://noaction">
              <a:snd r:embed="rId16" name="cheval.wav"/>
            </a:hlinkClick>
          </p:cNvPr>
          <p:cNvSpPr/>
          <p:nvPr/>
        </p:nvSpPr>
        <p:spPr>
          <a:xfrm>
            <a:off x="3491880" y="2420888"/>
            <a:ext cx="2232248" cy="20162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>
            <a:hlinkClick r:id="" action="ppaction://hlinkshowjump?jump=nextslide">
              <a:snd r:embed="rId34" name="chimes.wav"/>
            </a:hlinkClick>
          </p:cNvPr>
          <p:cNvSpPr/>
          <p:nvPr/>
        </p:nvSpPr>
        <p:spPr>
          <a:xfrm>
            <a:off x="5580112" y="256490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908720"/>
            <a:ext cx="1296144" cy="79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hlinkClick r:id="" action="ppaction://noaction">
              <a:snd r:embed="rId3" name="chien.wav"/>
            </a:hlinkClick>
          </p:cNvPr>
          <p:cNvSpPr/>
          <p:nvPr/>
        </p:nvSpPr>
        <p:spPr>
          <a:xfrm>
            <a:off x="1979712" y="54868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real_chaton_miau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5013176"/>
            <a:ext cx="117613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Rectangle 43">
            <a:hlinkClick r:id="" action="ppaction://noaction">
              <a:snd r:embed="rId5" name="chat.wav"/>
            </a:hlinkClick>
          </p:cNvPr>
          <p:cNvSpPr/>
          <p:nvPr/>
        </p:nvSpPr>
        <p:spPr>
          <a:xfrm>
            <a:off x="197971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real_chaton_miau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941168"/>
            <a:ext cx="1141693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hlinkshowjump?jump=nextslide">
              <a:snd r:embed="rId7" name="moineau.wav"/>
            </a:hlinkClick>
          </p:cNvPr>
          <p:cNvSpPr/>
          <p:nvPr/>
        </p:nvSpPr>
        <p:spPr>
          <a:xfrm>
            <a:off x="5652120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real_chaton_miaul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52536" y="836712"/>
            <a:ext cx="1944216" cy="82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hlinkshowjump?jump=nextslide">
              <a:snd r:embed="rId9" name="grenouille.wav"/>
            </a:hlinkClick>
          </p:cNvPr>
          <p:cNvSpPr/>
          <p:nvPr/>
        </p:nvSpPr>
        <p:spPr>
          <a:xfrm>
            <a:off x="0" y="476672"/>
            <a:ext cx="1547664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2996952"/>
            <a:ext cx="1152128" cy="85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11" name="vache.wav"/>
            </a:hlinkClick>
          </p:cNvPr>
          <p:cNvSpPr/>
          <p:nvPr/>
        </p:nvSpPr>
        <p:spPr>
          <a:xfrm>
            <a:off x="1979712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08104" y="764704"/>
            <a:ext cx="1537969" cy="88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Rectangle 51">
            <a:hlinkClick r:id="" action="ppaction://noaction">
              <a:snd r:embed="rId14" name="canard.wav"/>
            </a:hlinkClick>
          </p:cNvPr>
          <p:cNvSpPr/>
          <p:nvPr/>
        </p:nvSpPr>
        <p:spPr>
          <a:xfrm>
            <a:off x="5724128" y="476672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3" name="Image 52" descr="real_chaton_miaul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24128" y="2924944"/>
            <a:ext cx="1460204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 53">
            <a:hlinkClick r:id="" action="ppaction://noaction">
              <a:snd r:embed="rId16" name="cheval.wav"/>
            </a:hlinkClick>
          </p:cNvPr>
          <p:cNvSpPr/>
          <p:nvPr/>
        </p:nvSpPr>
        <p:spPr>
          <a:xfrm>
            <a:off x="5724128" y="270892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067944" y="908720"/>
            <a:ext cx="108012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Rectangle 55">
            <a:hlinkClick r:id="" action="ppaction://noaction">
              <a:snd r:embed="rId18" name="lion.wav"/>
            </a:hlinkClick>
          </p:cNvPr>
          <p:cNvSpPr/>
          <p:nvPr/>
        </p:nvSpPr>
        <p:spPr>
          <a:xfrm>
            <a:off x="3923928" y="620688"/>
            <a:ext cx="1368152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4509120"/>
            <a:ext cx="1279211" cy="177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Rectangle 57">
            <a:hlinkClick r:id="" action="ppaction://noaction">
              <a:snd r:embed="rId20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 descr="real_chaton_miaule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564904"/>
            <a:ext cx="1012242" cy="156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ctangle 59">
            <a:hlinkClick r:id="" action="ppaction://noaction">
              <a:snd r:embed="rId22" name="coyote.wav"/>
            </a:hlinkClick>
          </p:cNvPr>
          <p:cNvSpPr/>
          <p:nvPr/>
        </p:nvSpPr>
        <p:spPr>
          <a:xfrm>
            <a:off x="7631832" y="2636912"/>
            <a:ext cx="1512168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Image 60" descr="real_chaton_miaule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668344" y="836712"/>
            <a:ext cx="1220121" cy="106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Rectangle 61">
            <a:hlinkClick r:id="" action="ppaction://noaction">
              <a:snd r:embed="rId24" name="abeille.wav"/>
            </a:hlinkClick>
          </p:cNvPr>
          <p:cNvSpPr/>
          <p:nvPr/>
        </p:nvSpPr>
        <p:spPr>
          <a:xfrm>
            <a:off x="7524328" y="54868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" name="Image 62" descr="cochon01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95536" y="4941168"/>
            <a:ext cx="11049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angle 63">
            <a:hlinkClick r:id="" action="ppaction://noaction">
              <a:snd r:embed="rId26" name="cochon.wav"/>
            </a:hlinkClick>
          </p:cNvPr>
          <p:cNvSpPr/>
          <p:nvPr/>
        </p:nvSpPr>
        <p:spPr>
          <a:xfrm>
            <a:off x="1075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 descr="coq010.gif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251520" y="2924944"/>
            <a:ext cx="1257300" cy="866775"/>
          </a:xfrm>
          <a:prstGeom prst="rect">
            <a:avLst/>
          </a:prstGeom>
        </p:spPr>
      </p:pic>
      <p:sp>
        <p:nvSpPr>
          <p:cNvPr id="66" name="Rectangle 65">
            <a:hlinkClick r:id="" action="ppaction://noaction">
              <a:snd r:embed="rId28" name="coq.wav"/>
            </a:hlinkClick>
          </p:cNvPr>
          <p:cNvSpPr/>
          <p:nvPr/>
        </p:nvSpPr>
        <p:spPr>
          <a:xfrm>
            <a:off x="107504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 descr="mouton011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668344" y="5157192"/>
            <a:ext cx="1333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Rectangle 68">
            <a:hlinkClick r:id="" action="ppaction://noaction">
              <a:snd r:embed="rId30" name="mouton.wav"/>
            </a:hlinkClick>
          </p:cNvPr>
          <p:cNvSpPr/>
          <p:nvPr/>
        </p:nvSpPr>
        <p:spPr>
          <a:xfrm>
            <a:off x="763183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635896" y="2348880"/>
            <a:ext cx="2016224" cy="2088232"/>
            <a:chOff x="3635896" y="2348880"/>
            <a:chExt cx="2016224" cy="2088232"/>
          </a:xfrm>
        </p:grpSpPr>
        <p:sp>
          <p:nvSpPr>
            <p:cNvPr id="77" name="Soleil 76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BD031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6" name="Image 75" descr="index.jpg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</p:spPr>
        </p:pic>
      </p:grpSp>
      <p:sp>
        <p:nvSpPr>
          <p:cNvPr id="72" name="Rectangle 71">
            <a:hlinkClick r:id="rId32" action="ppaction://hlinksldjump" highlightClick="1">
              <a:snd r:embed="rId33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hlinkClick r:id="" action="ppaction://noaction">
              <a:snd r:embed="rId14" name="canard.wav"/>
            </a:hlinkClick>
          </p:cNvPr>
          <p:cNvSpPr/>
          <p:nvPr/>
        </p:nvSpPr>
        <p:spPr>
          <a:xfrm>
            <a:off x="3491880" y="2420888"/>
            <a:ext cx="2232248" cy="20162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>
            <a:hlinkClick r:id="" action="ppaction://hlinkshowjump?jump=nextslide">
              <a:snd r:embed="rId34" name="chimes.wav"/>
            </a:hlinkClick>
          </p:cNvPr>
          <p:cNvSpPr/>
          <p:nvPr/>
        </p:nvSpPr>
        <p:spPr>
          <a:xfrm>
            <a:off x="5652120" y="40466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908720"/>
            <a:ext cx="1296144" cy="79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hlinkClick r:id="" action="ppaction://noaction">
              <a:snd r:embed="rId3" name="chien.wav"/>
            </a:hlinkClick>
          </p:cNvPr>
          <p:cNvSpPr/>
          <p:nvPr/>
        </p:nvSpPr>
        <p:spPr>
          <a:xfrm>
            <a:off x="1979712" y="54868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real_chaton_miau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5013176"/>
            <a:ext cx="117613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Rectangle 43">
            <a:hlinkClick r:id="" action="ppaction://noaction">
              <a:snd r:embed="rId5" name="chat.wav"/>
            </a:hlinkClick>
          </p:cNvPr>
          <p:cNvSpPr/>
          <p:nvPr/>
        </p:nvSpPr>
        <p:spPr>
          <a:xfrm>
            <a:off x="197971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real_chaton_miau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941168"/>
            <a:ext cx="1141693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hlinkshowjump?jump=nextslide">
              <a:snd r:embed="rId7" name="moineau.wav"/>
            </a:hlinkClick>
          </p:cNvPr>
          <p:cNvSpPr/>
          <p:nvPr/>
        </p:nvSpPr>
        <p:spPr>
          <a:xfrm>
            <a:off x="5652120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real_chaton_miaul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52536" y="836712"/>
            <a:ext cx="1944216" cy="82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hlinkshowjump?jump=nextslide">
              <a:snd r:embed="rId9" name="grenouille.wav"/>
            </a:hlinkClick>
          </p:cNvPr>
          <p:cNvSpPr/>
          <p:nvPr/>
        </p:nvSpPr>
        <p:spPr>
          <a:xfrm>
            <a:off x="0" y="476672"/>
            <a:ext cx="1547664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2996952"/>
            <a:ext cx="1152128" cy="85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11" name="vache.wav"/>
            </a:hlinkClick>
          </p:cNvPr>
          <p:cNvSpPr/>
          <p:nvPr/>
        </p:nvSpPr>
        <p:spPr>
          <a:xfrm>
            <a:off x="1979712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08104" y="764704"/>
            <a:ext cx="1537969" cy="88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Rectangle 51">
            <a:hlinkClick r:id="" action="ppaction://noaction">
              <a:snd r:embed="rId14" name="canard.wav"/>
            </a:hlinkClick>
          </p:cNvPr>
          <p:cNvSpPr/>
          <p:nvPr/>
        </p:nvSpPr>
        <p:spPr>
          <a:xfrm>
            <a:off x="5724128" y="476672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3" name="Image 52" descr="real_chaton_miaul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24128" y="2924944"/>
            <a:ext cx="1460204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 53">
            <a:hlinkClick r:id="" action="ppaction://noaction">
              <a:snd r:embed="rId16" name="cheval.wav"/>
            </a:hlinkClick>
          </p:cNvPr>
          <p:cNvSpPr/>
          <p:nvPr/>
        </p:nvSpPr>
        <p:spPr>
          <a:xfrm>
            <a:off x="5724128" y="270892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067944" y="908720"/>
            <a:ext cx="108012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Rectangle 55">
            <a:hlinkClick r:id="" action="ppaction://noaction">
              <a:snd r:embed="rId18" name="lion.wav"/>
            </a:hlinkClick>
          </p:cNvPr>
          <p:cNvSpPr/>
          <p:nvPr/>
        </p:nvSpPr>
        <p:spPr>
          <a:xfrm>
            <a:off x="3923928" y="620688"/>
            <a:ext cx="1368152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4509120"/>
            <a:ext cx="1279211" cy="177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Rectangle 57">
            <a:hlinkClick r:id="" action="ppaction://noaction">
              <a:snd r:embed="rId20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 descr="real_chaton_miaule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564904"/>
            <a:ext cx="1012242" cy="156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ctangle 59">
            <a:hlinkClick r:id="" action="ppaction://noaction">
              <a:snd r:embed="rId22" name="coyote.wav"/>
            </a:hlinkClick>
          </p:cNvPr>
          <p:cNvSpPr/>
          <p:nvPr/>
        </p:nvSpPr>
        <p:spPr>
          <a:xfrm>
            <a:off x="7631832" y="2636912"/>
            <a:ext cx="1512168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Image 60" descr="real_chaton_miaule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668344" y="836712"/>
            <a:ext cx="1220121" cy="106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Rectangle 61">
            <a:hlinkClick r:id="" action="ppaction://noaction">
              <a:snd r:embed="rId24" name="abeille.wav"/>
            </a:hlinkClick>
          </p:cNvPr>
          <p:cNvSpPr/>
          <p:nvPr/>
        </p:nvSpPr>
        <p:spPr>
          <a:xfrm>
            <a:off x="7524328" y="54868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" name="Image 62" descr="cochon01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95536" y="4941168"/>
            <a:ext cx="11049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angle 63">
            <a:hlinkClick r:id="" action="ppaction://noaction">
              <a:snd r:embed="rId26" name="cochon.wav"/>
            </a:hlinkClick>
          </p:cNvPr>
          <p:cNvSpPr/>
          <p:nvPr/>
        </p:nvSpPr>
        <p:spPr>
          <a:xfrm>
            <a:off x="1075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 descr="coq010.gif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251520" y="2924944"/>
            <a:ext cx="1257300" cy="866775"/>
          </a:xfrm>
          <a:prstGeom prst="rect">
            <a:avLst/>
          </a:prstGeom>
        </p:spPr>
      </p:pic>
      <p:sp>
        <p:nvSpPr>
          <p:cNvPr id="66" name="Rectangle 65">
            <a:hlinkClick r:id="" action="ppaction://noaction">
              <a:snd r:embed="rId28" name="coq.wav"/>
            </a:hlinkClick>
          </p:cNvPr>
          <p:cNvSpPr/>
          <p:nvPr/>
        </p:nvSpPr>
        <p:spPr>
          <a:xfrm>
            <a:off x="107504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 descr="mouton011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668344" y="5157192"/>
            <a:ext cx="1333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Rectangle 68">
            <a:hlinkClick r:id="" action="ppaction://noaction">
              <a:snd r:embed="rId30" name="mouton.wav"/>
            </a:hlinkClick>
          </p:cNvPr>
          <p:cNvSpPr/>
          <p:nvPr/>
        </p:nvSpPr>
        <p:spPr>
          <a:xfrm>
            <a:off x="763183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635896" y="2348880"/>
            <a:ext cx="2016224" cy="2088232"/>
            <a:chOff x="3635896" y="2348880"/>
            <a:chExt cx="2016224" cy="2088232"/>
          </a:xfrm>
        </p:grpSpPr>
        <p:sp>
          <p:nvSpPr>
            <p:cNvPr id="77" name="Soleil 76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BD031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6" name="Image 75" descr="index.jpg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</p:spPr>
        </p:pic>
      </p:grpSp>
      <p:sp>
        <p:nvSpPr>
          <p:cNvPr id="72" name="Rectangle 71">
            <a:hlinkClick r:id="rId32" action="ppaction://hlinksldjump" highlightClick="1">
              <a:snd r:embed="rId33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hlinkClick r:id="" action="ppaction://noaction">
              <a:snd r:embed="rId30" name="mouton.wav"/>
            </a:hlinkClick>
          </p:cNvPr>
          <p:cNvSpPr/>
          <p:nvPr/>
        </p:nvSpPr>
        <p:spPr>
          <a:xfrm>
            <a:off x="3491880" y="2420888"/>
            <a:ext cx="2232248" cy="20162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>
            <a:hlinkClick r:id="" action="ppaction://hlinkshowjump?jump=nextslide">
              <a:snd r:embed="rId34" name="chimes.wav"/>
            </a:hlinkClick>
          </p:cNvPr>
          <p:cNvSpPr/>
          <p:nvPr/>
        </p:nvSpPr>
        <p:spPr>
          <a:xfrm>
            <a:off x="7487816" y="4797152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908720"/>
            <a:ext cx="1296144" cy="79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hlinkClick r:id="" action="ppaction://noaction">
              <a:snd r:embed="rId3" name="chien.wav"/>
            </a:hlinkClick>
          </p:cNvPr>
          <p:cNvSpPr/>
          <p:nvPr/>
        </p:nvSpPr>
        <p:spPr>
          <a:xfrm>
            <a:off x="1979712" y="54868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real_chaton_miau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5013176"/>
            <a:ext cx="117613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Rectangle 43">
            <a:hlinkClick r:id="" action="ppaction://noaction">
              <a:snd r:embed="rId5" name="chat.wav"/>
            </a:hlinkClick>
          </p:cNvPr>
          <p:cNvSpPr/>
          <p:nvPr/>
        </p:nvSpPr>
        <p:spPr>
          <a:xfrm>
            <a:off x="197971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real_chaton_miau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941168"/>
            <a:ext cx="1141693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hlinkshowjump?jump=nextslide">
              <a:snd r:embed="rId7" name="moineau.wav"/>
            </a:hlinkClick>
          </p:cNvPr>
          <p:cNvSpPr/>
          <p:nvPr/>
        </p:nvSpPr>
        <p:spPr>
          <a:xfrm>
            <a:off x="5652120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real_chaton_miaul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52536" y="836712"/>
            <a:ext cx="1944216" cy="82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hlinkshowjump?jump=nextslide">
              <a:snd r:embed="rId9" name="grenouille.wav"/>
            </a:hlinkClick>
          </p:cNvPr>
          <p:cNvSpPr/>
          <p:nvPr/>
        </p:nvSpPr>
        <p:spPr>
          <a:xfrm>
            <a:off x="0" y="476672"/>
            <a:ext cx="1547664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2996952"/>
            <a:ext cx="1152128" cy="85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11" name="vache.wav"/>
            </a:hlinkClick>
          </p:cNvPr>
          <p:cNvSpPr/>
          <p:nvPr/>
        </p:nvSpPr>
        <p:spPr>
          <a:xfrm>
            <a:off x="1979712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08104" y="764704"/>
            <a:ext cx="1537969" cy="88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Rectangle 51">
            <a:hlinkClick r:id="" action="ppaction://noaction">
              <a:snd r:embed="rId14" name="canard.wav"/>
            </a:hlinkClick>
          </p:cNvPr>
          <p:cNvSpPr/>
          <p:nvPr/>
        </p:nvSpPr>
        <p:spPr>
          <a:xfrm>
            <a:off x="5724128" y="476672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3" name="Image 52" descr="real_chaton_miaul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24128" y="2924944"/>
            <a:ext cx="1460204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 53">
            <a:hlinkClick r:id="" action="ppaction://noaction">
              <a:snd r:embed="rId16" name="cheval.wav"/>
            </a:hlinkClick>
          </p:cNvPr>
          <p:cNvSpPr/>
          <p:nvPr/>
        </p:nvSpPr>
        <p:spPr>
          <a:xfrm>
            <a:off x="5724128" y="270892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067944" y="908720"/>
            <a:ext cx="108012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Rectangle 55">
            <a:hlinkClick r:id="" action="ppaction://noaction">
              <a:snd r:embed="rId18" name="lion.wav"/>
            </a:hlinkClick>
          </p:cNvPr>
          <p:cNvSpPr/>
          <p:nvPr/>
        </p:nvSpPr>
        <p:spPr>
          <a:xfrm>
            <a:off x="3923928" y="620688"/>
            <a:ext cx="1368152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4509120"/>
            <a:ext cx="1279211" cy="177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Rectangle 57">
            <a:hlinkClick r:id="" action="ppaction://noaction">
              <a:snd r:embed="rId20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 descr="real_chaton_miaule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564904"/>
            <a:ext cx="1012242" cy="156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ctangle 59">
            <a:hlinkClick r:id="" action="ppaction://noaction">
              <a:snd r:embed="rId22" name="coyote.wav"/>
            </a:hlinkClick>
          </p:cNvPr>
          <p:cNvSpPr/>
          <p:nvPr/>
        </p:nvSpPr>
        <p:spPr>
          <a:xfrm>
            <a:off x="7631832" y="2636912"/>
            <a:ext cx="1512168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Image 60" descr="real_chaton_miaule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668344" y="836712"/>
            <a:ext cx="1220121" cy="106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Rectangle 61">
            <a:hlinkClick r:id="" action="ppaction://noaction">
              <a:snd r:embed="rId24" name="abeille.wav"/>
            </a:hlinkClick>
          </p:cNvPr>
          <p:cNvSpPr/>
          <p:nvPr/>
        </p:nvSpPr>
        <p:spPr>
          <a:xfrm>
            <a:off x="7524328" y="54868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" name="Image 62" descr="cochon01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95536" y="4941168"/>
            <a:ext cx="11049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angle 63">
            <a:hlinkClick r:id="" action="ppaction://noaction">
              <a:snd r:embed="rId26" name="cochon.wav"/>
            </a:hlinkClick>
          </p:cNvPr>
          <p:cNvSpPr/>
          <p:nvPr/>
        </p:nvSpPr>
        <p:spPr>
          <a:xfrm>
            <a:off x="1075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 descr="coq010.gif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251520" y="2924944"/>
            <a:ext cx="1257300" cy="866775"/>
          </a:xfrm>
          <a:prstGeom prst="rect">
            <a:avLst/>
          </a:prstGeom>
        </p:spPr>
      </p:pic>
      <p:sp>
        <p:nvSpPr>
          <p:cNvPr id="66" name="Rectangle 65">
            <a:hlinkClick r:id="" action="ppaction://noaction">
              <a:snd r:embed="rId28" name="coq.wav"/>
            </a:hlinkClick>
          </p:cNvPr>
          <p:cNvSpPr/>
          <p:nvPr/>
        </p:nvSpPr>
        <p:spPr>
          <a:xfrm>
            <a:off x="107504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 descr="mouton011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668344" y="5157192"/>
            <a:ext cx="1333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e 77"/>
          <p:cNvGrpSpPr/>
          <p:nvPr/>
        </p:nvGrpSpPr>
        <p:grpSpPr>
          <a:xfrm>
            <a:off x="3635896" y="2348880"/>
            <a:ext cx="2016224" cy="2088232"/>
            <a:chOff x="3635896" y="2348880"/>
            <a:chExt cx="2016224" cy="2088232"/>
          </a:xfrm>
        </p:grpSpPr>
        <p:sp>
          <p:nvSpPr>
            <p:cNvPr id="77" name="Soleil 76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BD031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6" name="Image 75" descr="index.jp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</p:spPr>
        </p:pic>
      </p:grpSp>
      <p:sp>
        <p:nvSpPr>
          <p:cNvPr id="72" name="Rectangle 71">
            <a:hlinkClick r:id="rId31" action="ppaction://hlinksldjump" highlightClick="1">
              <a:snd r:embed="rId32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hlinkClick r:id="" action="ppaction://noaction">
              <a:snd r:embed="rId22" name="coyote.wav"/>
            </a:hlinkClick>
          </p:cNvPr>
          <p:cNvSpPr/>
          <p:nvPr/>
        </p:nvSpPr>
        <p:spPr>
          <a:xfrm>
            <a:off x="3491880" y="2420888"/>
            <a:ext cx="2232248" cy="20162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>
            <a:hlinkClick r:id="" action="ppaction://hlinkshowjump?jump=nextslide">
              <a:snd r:embed="rId33" name="chimes.wav"/>
            </a:hlinkClick>
          </p:cNvPr>
          <p:cNvSpPr/>
          <p:nvPr/>
        </p:nvSpPr>
        <p:spPr>
          <a:xfrm>
            <a:off x="7487816" y="2636912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908720"/>
            <a:ext cx="1296144" cy="79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hlinkClick r:id="" action="ppaction://noaction">
              <a:snd r:embed="rId3" name="chien.wav"/>
            </a:hlinkClick>
          </p:cNvPr>
          <p:cNvSpPr/>
          <p:nvPr/>
        </p:nvSpPr>
        <p:spPr>
          <a:xfrm>
            <a:off x="1979712" y="54868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real_chaton_miau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5013176"/>
            <a:ext cx="117613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Rectangle 43">
            <a:hlinkClick r:id="" action="ppaction://noaction">
              <a:snd r:embed="rId5" name="chat.wav"/>
            </a:hlinkClick>
          </p:cNvPr>
          <p:cNvSpPr/>
          <p:nvPr/>
        </p:nvSpPr>
        <p:spPr>
          <a:xfrm>
            <a:off x="197971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real_chaton_miau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941168"/>
            <a:ext cx="1141693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hlinkshowjump?jump=nextslide">
              <a:snd r:embed="rId7" name="moineau.wav"/>
            </a:hlinkClick>
          </p:cNvPr>
          <p:cNvSpPr/>
          <p:nvPr/>
        </p:nvSpPr>
        <p:spPr>
          <a:xfrm>
            <a:off x="5652120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real_chaton_miaul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52536" y="836712"/>
            <a:ext cx="1944216" cy="82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hlinkshowjump?jump=nextslide">
              <a:snd r:embed="rId9" name="grenouille.wav"/>
            </a:hlinkClick>
          </p:cNvPr>
          <p:cNvSpPr/>
          <p:nvPr/>
        </p:nvSpPr>
        <p:spPr>
          <a:xfrm>
            <a:off x="0" y="476672"/>
            <a:ext cx="1547664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2996952"/>
            <a:ext cx="1152128" cy="85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11" name="vache.wav"/>
            </a:hlinkClick>
          </p:cNvPr>
          <p:cNvSpPr/>
          <p:nvPr/>
        </p:nvSpPr>
        <p:spPr>
          <a:xfrm>
            <a:off x="1979712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08104" y="764704"/>
            <a:ext cx="1537969" cy="88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Rectangle 51">
            <a:hlinkClick r:id="" action="ppaction://noaction">
              <a:snd r:embed="rId14" name="canard.wav"/>
            </a:hlinkClick>
          </p:cNvPr>
          <p:cNvSpPr/>
          <p:nvPr/>
        </p:nvSpPr>
        <p:spPr>
          <a:xfrm>
            <a:off x="5724128" y="476672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3" name="Image 52" descr="real_chaton_miaul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24128" y="2924944"/>
            <a:ext cx="1460204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 53">
            <a:hlinkClick r:id="" action="ppaction://noaction">
              <a:snd r:embed="rId16" name="cheval.wav"/>
            </a:hlinkClick>
          </p:cNvPr>
          <p:cNvSpPr/>
          <p:nvPr/>
        </p:nvSpPr>
        <p:spPr>
          <a:xfrm>
            <a:off x="5724128" y="270892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067944" y="908720"/>
            <a:ext cx="108012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Rectangle 55">
            <a:hlinkClick r:id="" action="ppaction://noaction">
              <a:snd r:embed="rId18" name="lion.wav"/>
            </a:hlinkClick>
          </p:cNvPr>
          <p:cNvSpPr/>
          <p:nvPr/>
        </p:nvSpPr>
        <p:spPr>
          <a:xfrm>
            <a:off x="3923928" y="620688"/>
            <a:ext cx="1368152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4509120"/>
            <a:ext cx="1279211" cy="177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Rectangle 57">
            <a:hlinkClick r:id="" action="ppaction://noaction">
              <a:snd r:embed="rId20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 descr="real_chaton_miaule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564904"/>
            <a:ext cx="1012242" cy="156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ctangle 59">
            <a:hlinkClick r:id="" action="ppaction://noaction">
              <a:snd r:embed="rId22" name="coyote.wav"/>
            </a:hlinkClick>
          </p:cNvPr>
          <p:cNvSpPr/>
          <p:nvPr/>
        </p:nvSpPr>
        <p:spPr>
          <a:xfrm>
            <a:off x="7631832" y="2636912"/>
            <a:ext cx="1512168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Image 60" descr="real_chaton_miaule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668344" y="836712"/>
            <a:ext cx="1220121" cy="106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Rectangle 61">
            <a:hlinkClick r:id="" action="ppaction://noaction">
              <a:snd r:embed="rId24" name="abeille.wav"/>
            </a:hlinkClick>
          </p:cNvPr>
          <p:cNvSpPr/>
          <p:nvPr/>
        </p:nvSpPr>
        <p:spPr>
          <a:xfrm>
            <a:off x="7524328" y="54868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" name="Image 62" descr="cochon01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95536" y="4941168"/>
            <a:ext cx="11049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angle 63">
            <a:hlinkClick r:id="" action="ppaction://noaction">
              <a:snd r:embed="rId26" name="cochon.wav"/>
            </a:hlinkClick>
          </p:cNvPr>
          <p:cNvSpPr/>
          <p:nvPr/>
        </p:nvSpPr>
        <p:spPr>
          <a:xfrm>
            <a:off x="1075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 descr="coq010.gif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251520" y="2924944"/>
            <a:ext cx="1257300" cy="866775"/>
          </a:xfrm>
          <a:prstGeom prst="rect">
            <a:avLst/>
          </a:prstGeom>
        </p:spPr>
      </p:pic>
      <p:sp>
        <p:nvSpPr>
          <p:cNvPr id="66" name="Rectangle 65">
            <a:hlinkClick r:id="" action="ppaction://noaction">
              <a:snd r:embed="rId28" name="coq.wav"/>
            </a:hlinkClick>
          </p:cNvPr>
          <p:cNvSpPr/>
          <p:nvPr/>
        </p:nvSpPr>
        <p:spPr>
          <a:xfrm>
            <a:off x="107504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 descr="mouton011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668344" y="5157192"/>
            <a:ext cx="1333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Rectangle 68">
            <a:hlinkClick r:id="" action="ppaction://noaction">
              <a:snd r:embed="rId30" name="mouton.wav"/>
            </a:hlinkClick>
          </p:cNvPr>
          <p:cNvSpPr/>
          <p:nvPr/>
        </p:nvSpPr>
        <p:spPr>
          <a:xfrm>
            <a:off x="763183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635896" y="2348880"/>
            <a:ext cx="2016224" cy="2088232"/>
            <a:chOff x="3635896" y="2348880"/>
            <a:chExt cx="2016224" cy="2088232"/>
          </a:xfrm>
        </p:grpSpPr>
        <p:sp>
          <p:nvSpPr>
            <p:cNvPr id="77" name="Soleil 76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BD031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6" name="Image 75" descr="index.jpg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</p:spPr>
        </p:pic>
      </p:grpSp>
      <p:sp>
        <p:nvSpPr>
          <p:cNvPr id="72" name="Rectangle 71">
            <a:hlinkClick r:id="rId32" action="ppaction://hlinksldjump" highlightClick="1">
              <a:snd r:embed="rId33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hlinkClick r:id="" action="ppaction://noaction">
              <a:snd r:embed="rId26" name="cochon.wav"/>
            </a:hlinkClick>
          </p:cNvPr>
          <p:cNvSpPr/>
          <p:nvPr/>
        </p:nvSpPr>
        <p:spPr>
          <a:xfrm>
            <a:off x="3491880" y="2420888"/>
            <a:ext cx="2232248" cy="20162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>
            <a:hlinkClick r:id="" action="ppaction://hlinkshowjump?jump=nextslide">
              <a:snd r:embed="rId34" name="chimes.wav"/>
            </a:hlinkClick>
          </p:cNvPr>
          <p:cNvSpPr/>
          <p:nvPr/>
        </p:nvSpPr>
        <p:spPr>
          <a:xfrm>
            <a:off x="0" y="4797152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908720"/>
            <a:ext cx="1296144" cy="79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hlinkClick r:id="" action="ppaction://noaction">
              <a:snd r:embed="rId3" name="chien.wav"/>
            </a:hlinkClick>
          </p:cNvPr>
          <p:cNvSpPr/>
          <p:nvPr/>
        </p:nvSpPr>
        <p:spPr>
          <a:xfrm>
            <a:off x="1979712" y="54868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real_chaton_miau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5013176"/>
            <a:ext cx="117613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Rectangle 43">
            <a:hlinkClick r:id="" action="ppaction://noaction">
              <a:snd r:embed="rId5" name="chat.wav"/>
            </a:hlinkClick>
          </p:cNvPr>
          <p:cNvSpPr/>
          <p:nvPr/>
        </p:nvSpPr>
        <p:spPr>
          <a:xfrm>
            <a:off x="197971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real_chaton_miau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941168"/>
            <a:ext cx="1141693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hlinkshowjump?jump=nextslide">
              <a:snd r:embed="rId7" name="moineau.wav"/>
            </a:hlinkClick>
          </p:cNvPr>
          <p:cNvSpPr/>
          <p:nvPr/>
        </p:nvSpPr>
        <p:spPr>
          <a:xfrm>
            <a:off x="5652120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real_chaton_miaul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52536" y="836712"/>
            <a:ext cx="1944216" cy="82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hlinkshowjump?jump=nextslide">
              <a:snd r:embed="rId9" name="grenouille.wav"/>
            </a:hlinkClick>
          </p:cNvPr>
          <p:cNvSpPr/>
          <p:nvPr/>
        </p:nvSpPr>
        <p:spPr>
          <a:xfrm>
            <a:off x="0" y="476672"/>
            <a:ext cx="1547664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2996952"/>
            <a:ext cx="1152128" cy="85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11" name="vache.wav"/>
            </a:hlinkClick>
          </p:cNvPr>
          <p:cNvSpPr/>
          <p:nvPr/>
        </p:nvSpPr>
        <p:spPr>
          <a:xfrm>
            <a:off x="1979712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08104" y="764704"/>
            <a:ext cx="1537969" cy="88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Rectangle 51">
            <a:hlinkClick r:id="" action="ppaction://noaction">
              <a:snd r:embed="rId14" name="canard.wav"/>
            </a:hlinkClick>
          </p:cNvPr>
          <p:cNvSpPr/>
          <p:nvPr/>
        </p:nvSpPr>
        <p:spPr>
          <a:xfrm>
            <a:off x="5724128" y="476672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3" name="Image 52" descr="real_chaton_miaul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24128" y="2924944"/>
            <a:ext cx="1460204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 53">
            <a:hlinkClick r:id="" action="ppaction://noaction">
              <a:snd r:embed="rId16" name="cheval.wav"/>
            </a:hlinkClick>
          </p:cNvPr>
          <p:cNvSpPr/>
          <p:nvPr/>
        </p:nvSpPr>
        <p:spPr>
          <a:xfrm>
            <a:off x="5724128" y="270892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067944" y="908720"/>
            <a:ext cx="108012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Rectangle 55">
            <a:hlinkClick r:id="" action="ppaction://noaction">
              <a:snd r:embed="rId18" name="lion.wav"/>
            </a:hlinkClick>
          </p:cNvPr>
          <p:cNvSpPr/>
          <p:nvPr/>
        </p:nvSpPr>
        <p:spPr>
          <a:xfrm>
            <a:off x="3923928" y="620688"/>
            <a:ext cx="1368152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4509120"/>
            <a:ext cx="1279211" cy="177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Rectangle 57">
            <a:hlinkClick r:id="" action="ppaction://noaction">
              <a:snd r:embed="rId20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 descr="real_chaton_miaule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564904"/>
            <a:ext cx="1012242" cy="156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ctangle 59">
            <a:hlinkClick r:id="" action="ppaction://noaction">
              <a:snd r:embed="rId22" name="coyote.wav"/>
            </a:hlinkClick>
          </p:cNvPr>
          <p:cNvSpPr/>
          <p:nvPr/>
        </p:nvSpPr>
        <p:spPr>
          <a:xfrm>
            <a:off x="7631832" y="2636912"/>
            <a:ext cx="1512168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Image 60" descr="real_chaton_miaule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668344" y="836712"/>
            <a:ext cx="1220121" cy="106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Rectangle 61">
            <a:hlinkClick r:id="" action="ppaction://noaction">
              <a:snd r:embed="rId24" name="abeille.wav"/>
            </a:hlinkClick>
          </p:cNvPr>
          <p:cNvSpPr/>
          <p:nvPr/>
        </p:nvSpPr>
        <p:spPr>
          <a:xfrm>
            <a:off x="7524328" y="54868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" name="Image 62" descr="cochon01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95536" y="4941168"/>
            <a:ext cx="11049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angle 63">
            <a:hlinkClick r:id="" action="ppaction://noaction">
              <a:snd r:embed="rId26" name="cochon.wav"/>
            </a:hlinkClick>
          </p:cNvPr>
          <p:cNvSpPr/>
          <p:nvPr/>
        </p:nvSpPr>
        <p:spPr>
          <a:xfrm>
            <a:off x="1075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 descr="coq010.gif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251520" y="2924944"/>
            <a:ext cx="1257300" cy="866775"/>
          </a:xfrm>
          <a:prstGeom prst="rect">
            <a:avLst/>
          </a:prstGeom>
        </p:spPr>
      </p:pic>
      <p:sp>
        <p:nvSpPr>
          <p:cNvPr id="66" name="Rectangle 65">
            <a:hlinkClick r:id="" action="ppaction://noaction">
              <a:snd r:embed="rId28" name="coq.wav"/>
            </a:hlinkClick>
          </p:cNvPr>
          <p:cNvSpPr/>
          <p:nvPr/>
        </p:nvSpPr>
        <p:spPr>
          <a:xfrm>
            <a:off x="107504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 descr="mouton011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668344" y="5157192"/>
            <a:ext cx="1333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Rectangle 68">
            <a:hlinkClick r:id="" action="ppaction://noaction">
              <a:snd r:embed="rId30" name="mouton.wav"/>
            </a:hlinkClick>
          </p:cNvPr>
          <p:cNvSpPr/>
          <p:nvPr/>
        </p:nvSpPr>
        <p:spPr>
          <a:xfrm>
            <a:off x="763183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635896" y="2348880"/>
            <a:ext cx="2016224" cy="2088232"/>
            <a:chOff x="3635896" y="2348880"/>
            <a:chExt cx="2016224" cy="2088232"/>
          </a:xfrm>
        </p:grpSpPr>
        <p:sp>
          <p:nvSpPr>
            <p:cNvPr id="77" name="Soleil 76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BD031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6" name="Image 75" descr="index.jpg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</p:spPr>
        </p:pic>
      </p:grpSp>
      <p:sp>
        <p:nvSpPr>
          <p:cNvPr id="72" name="Rectangle 71">
            <a:hlinkClick r:id="rId32" action="ppaction://hlinksldjump" highlightClick="1">
              <a:snd r:embed="rId33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hlinkClick r:id="" action="ppaction://noaction">
              <a:snd r:embed="rId28" name="coq.wav"/>
            </a:hlinkClick>
          </p:cNvPr>
          <p:cNvSpPr/>
          <p:nvPr/>
        </p:nvSpPr>
        <p:spPr>
          <a:xfrm>
            <a:off x="3491880" y="2420888"/>
            <a:ext cx="2232248" cy="20162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>
            <a:hlinkClick r:id="" action="ppaction://hlinkshowjump?jump=nextslide">
              <a:snd r:embed="rId34" name="applause.wav"/>
            </a:hlinkClick>
          </p:cNvPr>
          <p:cNvSpPr/>
          <p:nvPr/>
        </p:nvSpPr>
        <p:spPr>
          <a:xfrm>
            <a:off x="0" y="256490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2420888"/>
            <a:ext cx="1487105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vache</a:t>
            </a:r>
            <a:endParaRPr lang="fr-FR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sterix01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2564904"/>
            <a:ext cx="981075" cy="1619250"/>
          </a:xfrm>
          <a:prstGeom prst="rect">
            <a:avLst/>
          </a:prstGeom>
        </p:spPr>
      </p:pic>
      <p:pic>
        <p:nvPicPr>
          <p:cNvPr id="3" name="Image 2" descr="asterix0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2780928"/>
            <a:ext cx="1276350" cy="1352550"/>
          </a:xfrm>
          <a:prstGeom prst="rect">
            <a:avLst/>
          </a:prstGeom>
        </p:spPr>
      </p:pic>
      <p:pic>
        <p:nvPicPr>
          <p:cNvPr id="4" name="Image 3" descr="asterix02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852936"/>
            <a:ext cx="1619250" cy="1619250"/>
          </a:xfrm>
          <a:prstGeom prst="rect">
            <a:avLst/>
          </a:prstGeom>
        </p:spPr>
      </p:pic>
      <p:pic>
        <p:nvPicPr>
          <p:cNvPr id="5" name="Image 4" descr="felicitation (6)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1556792"/>
            <a:ext cx="2143125" cy="857250"/>
          </a:xfrm>
          <a:prstGeom prst="rect">
            <a:avLst/>
          </a:prstGeom>
        </p:spPr>
      </p:pic>
      <p:sp>
        <p:nvSpPr>
          <p:cNvPr id="6" name="Bouton d'action : Début 5">
            <a:hlinkClick r:id="" action="ppaction://hlinkshowjump?jump=firstslide" highlightClick="1"/>
          </p:cNvPr>
          <p:cNvSpPr/>
          <p:nvPr/>
        </p:nvSpPr>
        <p:spPr>
          <a:xfrm>
            <a:off x="539552" y="5949280"/>
            <a:ext cx="864096" cy="432048"/>
          </a:xfrm>
          <a:prstGeom prst="actionButtonBeginning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hlinkClick r:id="" action="ppaction://noaction">
              <a:snd r:embed="rId2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72" descr="ballons_basket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5373216"/>
            <a:ext cx="2155135" cy="39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Image 73" descr="ballons_basket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60848" y="980728"/>
            <a:ext cx="4608513" cy="29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 74" descr="ballons_basket0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764704"/>
            <a:ext cx="563492" cy="95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Image 75" descr="ballons_basket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343387"/>
            <a:ext cx="936104" cy="54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Image 76" descr="pia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620688"/>
            <a:ext cx="876618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Image 77" descr="pian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996952"/>
            <a:ext cx="1009676" cy="80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 78" descr="pian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5085184"/>
            <a:ext cx="706028" cy="94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 79" descr="pia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39752" y="2996952"/>
            <a:ext cx="809923" cy="72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Image 80" descr="pia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56376" y="764704"/>
            <a:ext cx="685737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Image 81" descr="pian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51920" y="4941168"/>
            <a:ext cx="1341439" cy="110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Image 83" descr="music5.gif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836712"/>
            <a:ext cx="777427" cy="8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Image 84" descr="guitare01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1560" y="2780928"/>
            <a:ext cx="615449" cy="1128324"/>
          </a:xfrm>
          <a:prstGeom prst="rect">
            <a:avLst/>
          </a:prstGeom>
        </p:spPr>
      </p:pic>
      <p:pic>
        <p:nvPicPr>
          <p:cNvPr id="86" name="Image 85" descr="vent_13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84168" y="2996952"/>
            <a:ext cx="792088" cy="792088"/>
          </a:xfrm>
          <a:prstGeom prst="rect">
            <a:avLst/>
          </a:prstGeom>
        </p:spPr>
      </p:pic>
      <p:pic>
        <p:nvPicPr>
          <p:cNvPr id="87" name="Image 86" descr="arme_4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40152" y="5373216"/>
            <a:ext cx="1204142" cy="516061"/>
          </a:xfrm>
          <a:prstGeom prst="rect">
            <a:avLst/>
          </a:prstGeom>
        </p:spPr>
      </p:pic>
      <p:sp>
        <p:nvSpPr>
          <p:cNvPr id="88" name="Rectangle 87">
            <a:hlinkClick r:id="" action="ppaction://hlinkshowjump?jump=nextslide">
              <a:snd r:embed="rId17" name="arme a feu.wav"/>
            </a:hlinkClick>
          </p:cNvPr>
          <p:cNvSpPr/>
          <p:nvPr/>
        </p:nvSpPr>
        <p:spPr>
          <a:xfrm>
            <a:off x="5724128" y="4797152"/>
            <a:ext cx="1512168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Soleil 89"/>
          <p:cNvSpPr/>
          <p:nvPr/>
        </p:nvSpPr>
        <p:spPr>
          <a:xfrm>
            <a:off x="3563888" y="2276872"/>
            <a:ext cx="2016224" cy="2088232"/>
          </a:xfrm>
          <a:prstGeom prst="sun">
            <a:avLst/>
          </a:prstGeom>
          <a:noFill/>
          <a:ln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1" name="Image 90" descr="index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00504" y="2996952"/>
            <a:ext cx="731536" cy="6480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35" name="Rectangle 34">
            <a:hlinkClick r:id="rId19" action="ppaction://hlinksldjump" highlightClick="1">
              <a:snd r:embed="rId20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>
            <a:hlinkClick r:id="" action="ppaction://noaction">
              <a:snd r:embed="rId17" name="arme a feu.wav"/>
            </a:hlinkClick>
          </p:cNvPr>
          <p:cNvSpPr/>
          <p:nvPr/>
        </p:nvSpPr>
        <p:spPr>
          <a:xfrm>
            <a:off x="3563888" y="2132856"/>
            <a:ext cx="2088232" cy="24482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hlinkClick r:id="" action="ppaction://hlinkshowjump?jump=nextslide">
              <a:snd r:embed="rId21" name="yahou.wav"/>
            </a:hlinkClick>
          </p:cNvPr>
          <p:cNvSpPr/>
          <p:nvPr/>
        </p:nvSpPr>
        <p:spPr>
          <a:xfrm>
            <a:off x="5580112" y="472514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hlinkClick r:id="" action="ppaction://noaction">
              <a:snd r:embed="rId2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72" descr="ballons_basket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5373216"/>
            <a:ext cx="2155135" cy="39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Image 73" descr="ballons_basket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60848" y="980728"/>
            <a:ext cx="4608513" cy="29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 74" descr="ballons_basket0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764704"/>
            <a:ext cx="563492" cy="95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Image 75" descr="ballons_basket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343387"/>
            <a:ext cx="936104" cy="54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Image 76" descr="pia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620688"/>
            <a:ext cx="876618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Image 77" descr="pian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996952"/>
            <a:ext cx="1009676" cy="80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 78" descr="pian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5085184"/>
            <a:ext cx="706028" cy="94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 79" descr="pia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39752" y="2996952"/>
            <a:ext cx="809923" cy="72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Image 80" descr="pia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56376" y="764704"/>
            <a:ext cx="685737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Image 81" descr="pian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51920" y="4941168"/>
            <a:ext cx="1341439" cy="110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Image 83" descr="music5.gif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836712"/>
            <a:ext cx="777427" cy="8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Image 84" descr="guitare01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1560" y="2780928"/>
            <a:ext cx="615449" cy="1128324"/>
          </a:xfrm>
          <a:prstGeom prst="rect">
            <a:avLst/>
          </a:prstGeom>
        </p:spPr>
      </p:pic>
      <p:pic>
        <p:nvPicPr>
          <p:cNvPr id="86" name="Image 85" descr="vent_13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84168" y="2996952"/>
            <a:ext cx="792088" cy="792088"/>
          </a:xfrm>
          <a:prstGeom prst="rect">
            <a:avLst/>
          </a:prstGeom>
        </p:spPr>
      </p:pic>
      <p:pic>
        <p:nvPicPr>
          <p:cNvPr id="87" name="Image 86" descr="arme_4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40152" y="5373216"/>
            <a:ext cx="1204142" cy="516061"/>
          </a:xfrm>
          <a:prstGeom prst="rect">
            <a:avLst/>
          </a:prstGeom>
        </p:spPr>
      </p:pic>
      <p:sp>
        <p:nvSpPr>
          <p:cNvPr id="88" name="Rectangle 87">
            <a:hlinkClick r:id="" action="ppaction://hlinkshowjump?jump=nextslide">
              <a:snd r:embed="rId17" name="arme a feu.wav"/>
            </a:hlinkClick>
          </p:cNvPr>
          <p:cNvSpPr/>
          <p:nvPr/>
        </p:nvSpPr>
        <p:spPr>
          <a:xfrm>
            <a:off x="5724128" y="4797152"/>
            <a:ext cx="1512168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Soleil 89"/>
          <p:cNvSpPr/>
          <p:nvPr/>
        </p:nvSpPr>
        <p:spPr>
          <a:xfrm>
            <a:off x="3563888" y="2276872"/>
            <a:ext cx="2016224" cy="2088232"/>
          </a:xfrm>
          <a:prstGeom prst="sun">
            <a:avLst/>
          </a:prstGeom>
          <a:noFill/>
          <a:ln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1" name="Image 90" descr="index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00504" y="2996952"/>
            <a:ext cx="731536" cy="6480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35" name="Rectangle 34">
            <a:hlinkClick r:id="rId19" action="ppaction://hlinksldjump" highlightClick="1">
              <a:snd r:embed="rId20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>
            <a:hlinkClick r:id="" action="ppaction://noaction">
              <a:snd r:embed="rId21" name="piano.wav"/>
            </a:hlinkClick>
          </p:cNvPr>
          <p:cNvSpPr/>
          <p:nvPr/>
        </p:nvSpPr>
        <p:spPr>
          <a:xfrm>
            <a:off x="3563888" y="2132856"/>
            <a:ext cx="2088232" cy="24482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hlinkClick r:id="" action="ppaction://hlinkshowjump?jump=nextslide">
              <a:snd r:embed="rId22" name="yahou.wav"/>
            </a:hlinkClick>
          </p:cNvPr>
          <p:cNvSpPr/>
          <p:nvPr/>
        </p:nvSpPr>
        <p:spPr>
          <a:xfrm>
            <a:off x="3707904" y="472514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hlinkClick r:id="" action="ppaction://noaction">
              <a:snd r:embed="rId2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72" descr="ballons_basket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5373216"/>
            <a:ext cx="2155135" cy="39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Image 73" descr="ballons_basket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60848" y="980728"/>
            <a:ext cx="4608513" cy="29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 74" descr="ballons_basket0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764704"/>
            <a:ext cx="563492" cy="95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Image 75" descr="ballons_basket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343387"/>
            <a:ext cx="936104" cy="54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Image 76" descr="pia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620688"/>
            <a:ext cx="876618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Image 77" descr="pian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996952"/>
            <a:ext cx="1009676" cy="80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 78" descr="pian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5085184"/>
            <a:ext cx="706028" cy="94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 79" descr="pia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39752" y="2996952"/>
            <a:ext cx="809923" cy="72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Image 80" descr="pia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56376" y="764704"/>
            <a:ext cx="685737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Image 81" descr="pian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51920" y="4941168"/>
            <a:ext cx="1341439" cy="110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Image 83" descr="music5.gif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836712"/>
            <a:ext cx="777427" cy="8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Image 84" descr="guitare01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1560" y="2780928"/>
            <a:ext cx="615449" cy="1128324"/>
          </a:xfrm>
          <a:prstGeom prst="rect">
            <a:avLst/>
          </a:prstGeom>
        </p:spPr>
      </p:pic>
      <p:pic>
        <p:nvPicPr>
          <p:cNvPr id="86" name="Image 85" descr="vent_13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84168" y="2996952"/>
            <a:ext cx="792088" cy="792088"/>
          </a:xfrm>
          <a:prstGeom prst="rect">
            <a:avLst/>
          </a:prstGeom>
        </p:spPr>
      </p:pic>
      <p:pic>
        <p:nvPicPr>
          <p:cNvPr id="87" name="Image 86" descr="arme_4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40152" y="5373216"/>
            <a:ext cx="1204142" cy="516061"/>
          </a:xfrm>
          <a:prstGeom prst="rect">
            <a:avLst/>
          </a:prstGeom>
        </p:spPr>
      </p:pic>
      <p:sp>
        <p:nvSpPr>
          <p:cNvPr id="88" name="Rectangle 87">
            <a:hlinkClick r:id="" action="ppaction://hlinkshowjump?jump=nextslide">
              <a:snd r:embed="rId17" name="arme a feu.wav"/>
            </a:hlinkClick>
          </p:cNvPr>
          <p:cNvSpPr/>
          <p:nvPr/>
        </p:nvSpPr>
        <p:spPr>
          <a:xfrm>
            <a:off x="5724128" y="4797152"/>
            <a:ext cx="1512168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Soleil 89"/>
          <p:cNvSpPr/>
          <p:nvPr/>
        </p:nvSpPr>
        <p:spPr>
          <a:xfrm>
            <a:off x="3563888" y="2276872"/>
            <a:ext cx="2016224" cy="2088232"/>
          </a:xfrm>
          <a:prstGeom prst="sun">
            <a:avLst/>
          </a:prstGeom>
          <a:noFill/>
          <a:ln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1" name="Image 90" descr="index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00504" y="2996952"/>
            <a:ext cx="731536" cy="6480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35" name="Rectangle 34">
            <a:hlinkClick r:id="rId19" action="ppaction://hlinksldjump" highlightClick="1">
              <a:snd r:embed="rId20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hlinkClick r:id="" action="ppaction://hlinkshowjump?jump=nextslide">
              <a:snd r:embed="rId21" name="yahou.wav"/>
            </a:hlinkClick>
          </p:cNvPr>
          <p:cNvSpPr/>
          <p:nvPr/>
        </p:nvSpPr>
        <p:spPr>
          <a:xfrm>
            <a:off x="5652120" y="2636912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hlinkClick r:id="" action="ppaction://noaction">
              <a:snd r:embed="rId22" name="vent.wav"/>
            </a:hlinkClick>
          </p:cNvPr>
          <p:cNvSpPr/>
          <p:nvPr/>
        </p:nvSpPr>
        <p:spPr>
          <a:xfrm>
            <a:off x="3563888" y="2204864"/>
            <a:ext cx="2016224" cy="2376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hlinkClick r:id="" action="ppaction://noaction">
              <a:snd r:embed="rId2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72" descr="ballons_basket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5373216"/>
            <a:ext cx="2155135" cy="39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Image 73" descr="ballons_basket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60848" y="980728"/>
            <a:ext cx="4608513" cy="29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 74" descr="ballons_basket0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764704"/>
            <a:ext cx="563492" cy="95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Image 75" descr="ballons_basket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343387"/>
            <a:ext cx="936104" cy="54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Image 76" descr="pia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620688"/>
            <a:ext cx="876618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Image 77" descr="pian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996952"/>
            <a:ext cx="1009676" cy="80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 78" descr="pian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5085184"/>
            <a:ext cx="706028" cy="94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 79" descr="pia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39752" y="2996952"/>
            <a:ext cx="809923" cy="72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Image 80" descr="pia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56376" y="764704"/>
            <a:ext cx="685737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Image 81" descr="pian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51920" y="4941168"/>
            <a:ext cx="1341439" cy="110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Image 83" descr="music5.gif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836712"/>
            <a:ext cx="777427" cy="8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Image 84" descr="guitare01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1560" y="2780928"/>
            <a:ext cx="615449" cy="1128324"/>
          </a:xfrm>
          <a:prstGeom prst="rect">
            <a:avLst/>
          </a:prstGeom>
        </p:spPr>
      </p:pic>
      <p:pic>
        <p:nvPicPr>
          <p:cNvPr id="86" name="Image 85" descr="vent_13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84168" y="2996952"/>
            <a:ext cx="792088" cy="792088"/>
          </a:xfrm>
          <a:prstGeom prst="rect">
            <a:avLst/>
          </a:prstGeom>
        </p:spPr>
      </p:pic>
      <p:pic>
        <p:nvPicPr>
          <p:cNvPr id="87" name="Image 86" descr="arme_4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40152" y="5373216"/>
            <a:ext cx="1204142" cy="516061"/>
          </a:xfrm>
          <a:prstGeom prst="rect">
            <a:avLst/>
          </a:prstGeom>
        </p:spPr>
      </p:pic>
      <p:sp>
        <p:nvSpPr>
          <p:cNvPr id="88" name="Rectangle 87">
            <a:hlinkClick r:id="" action="ppaction://hlinkshowjump?jump=nextslide">
              <a:snd r:embed="rId17" name="arme a feu.wav"/>
            </a:hlinkClick>
          </p:cNvPr>
          <p:cNvSpPr/>
          <p:nvPr/>
        </p:nvSpPr>
        <p:spPr>
          <a:xfrm>
            <a:off x="5724128" y="4797152"/>
            <a:ext cx="1512168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Soleil 89"/>
          <p:cNvSpPr/>
          <p:nvPr/>
        </p:nvSpPr>
        <p:spPr>
          <a:xfrm>
            <a:off x="3563888" y="2276872"/>
            <a:ext cx="2016224" cy="2088232"/>
          </a:xfrm>
          <a:prstGeom prst="sun">
            <a:avLst/>
          </a:prstGeom>
          <a:noFill/>
          <a:ln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1" name="Image 90" descr="index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00504" y="2996952"/>
            <a:ext cx="731536" cy="6480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35" name="Rectangle 34">
            <a:hlinkClick r:id="rId19" action="ppaction://hlinksldjump" highlightClick="1">
              <a:snd r:embed="rId20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hlinkClick r:id="" action="ppaction://hlinkshowjump?jump=nextslide">
              <a:snd r:embed="rId21" name="yahou.wav"/>
            </a:hlinkClick>
          </p:cNvPr>
          <p:cNvSpPr/>
          <p:nvPr/>
        </p:nvSpPr>
        <p:spPr>
          <a:xfrm>
            <a:off x="0" y="476672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hlinkClick r:id="" action="ppaction://noaction">
              <a:snd r:embed="rId22" name="voiture arrive.wav"/>
            </a:hlinkClick>
          </p:cNvPr>
          <p:cNvSpPr/>
          <p:nvPr/>
        </p:nvSpPr>
        <p:spPr>
          <a:xfrm>
            <a:off x="3563888" y="2204864"/>
            <a:ext cx="2016224" cy="2376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hlinkClick r:id="" action="ppaction://noaction">
              <a:snd r:embed="rId2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72" descr="ballons_basket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5373216"/>
            <a:ext cx="2155135" cy="39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Image 73" descr="ballons_basket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60848" y="980728"/>
            <a:ext cx="4608513" cy="29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 74" descr="ballons_basket0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764704"/>
            <a:ext cx="563492" cy="95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Image 75" descr="ballons_basket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343387"/>
            <a:ext cx="936104" cy="54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Image 76" descr="pia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620688"/>
            <a:ext cx="876618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Image 77" descr="pian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996952"/>
            <a:ext cx="1009676" cy="80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 78" descr="pian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5085184"/>
            <a:ext cx="706028" cy="94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 79" descr="pia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39752" y="2996952"/>
            <a:ext cx="809923" cy="72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Image 80" descr="pia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56376" y="764704"/>
            <a:ext cx="685737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Image 81" descr="pian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51920" y="4941168"/>
            <a:ext cx="1341439" cy="110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Image 83" descr="music5.gif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836712"/>
            <a:ext cx="777427" cy="8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Image 84" descr="guitare01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1560" y="2780928"/>
            <a:ext cx="615449" cy="1128324"/>
          </a:xfrm>
          <a:prstGeom prst="rect">
            <a:avLst/>
          </a:prstGeom>
        </p:spPr>
      </p:pic>
      <p:pic>
        <p:nvPicPr>
          <p:cNvPr id="86" name="Image 85" descr="vent_13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84168" y="2996952"/>
            <a:ext cx="792088" cy="792088"/>
          </a:xfrm>
          <a:prstGeom prst="rect">
            <a:avLst/>
          </a:prstGeom>
        </p:spPr>
      </p:pic>
      <p:pic>
        <p:nvPicPr>
          <p:cNvPr id="87" name="Image 86" descr="arme_4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40152" y="5373216"/>
            <a:ext cx="1204142" cy="516061"/>
          </a:xfrm>
          <a:prstGeom prst="rect">
            <a:avLst/>
          </a:prstGeom>
        </p:spPr>
      </p:pic>
      <p:sp>
        <p:nvSpPr>
          <p:cNvPr id="88" name="Rectangle 87">
            <a:hlinkClick r:id="" action="ppaction://hlinkshowjump?jump=nextslide">
              <a:snd r:embed="rId17" name="arme a feu.wav"/>
            </a:hlinkClick>
          </p:cNvPr>
          <p:cNvSpPr/>
          <p:nvPr/>
        </p:nvSpPr>
        <p:spPr>
          <a:xfrm>
            <a:off x="5724128" y="4797152"/>
            <a:ext cx="1512168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Soleil 89"/>
          <p:cNvSpPr/>
          <p:nvPr/>
        </p:nvSpPr>
        <p:spPr>
          <a:xfrm>
            <a:off x="3563888" y="2276872"/>
            <a:ext cx="2016224" cy="2088232"/>
          </a:xfrm>
          <a:prstGeom prst="sun">
            <a:avLst/>
          </a:prstGeom>
          <a:noFill/>
          <a:ln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1" name="Image 90" descr="index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00504" y="2996952"/>
            <a:ext cx="731536" cy="6480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35" name="Rectangle 34">
            <a:hlinkClick r:id="rId19" action="ppaction://hlinksldjump" highlightClick="1">
              <a:snd r:embed="rId20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hlinkClick r:id="" action="ppaction://hlinkshowjump?jump=nextslide">
              <a:snd r:embed="rId21" name="yahou.wav"/>
            </a:hlinkClick>
          </p:cNvPr>
          <p:cNvSpPr/>
          <p:nvPr/>
        </p:nvSpPr>
        <p:spPr>
          <a:xfrm>
            <a:off x="1835696" y="4653136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hlinkClick r:id="" action="ppaction://noaction">
              <a:snd r:embed="rId22" name="robinet.wav"/>
            </a:hlinkClick>
          </p:cNvPr>
          <p:cNvSpPr/>
          <p:nvPr/>
        </p:nvSpPr>
        <p:spPr>
          <a:xfrm>
            <a:off x="3563888" y="2204864"/>
            <a:ext cx="2016224" cy="2376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hlinkClick r:id="" action="ppaction://noaction">
              <a:snd r:embed="rId2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72" descr="ballons_basket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5373216"/>
            <a:ext cx="2155135" cy="39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Image 73" descr="ballons_basket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60848" y="980728"/>
            <a:ext cx="4608513" cy="29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 74" descr="ballons_basket0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764704"/>
            <a:ext cx="563492" cy="95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Image 75" descr="ballons_basket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343387"/>
            <a:ext cx="936104" cy="54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Image 76" descr="pia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620688"/>
            <a:ext cx="876618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Image 77" descr="pian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996952"/>
            <a:ext cx="1009676" cy="80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 78" descr="pian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5085184"/>
            <a:ext cx="706028" cy="94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 79" descr="pia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39752" y="2996952"/>
            <a:ext cx="809923" cy="72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Image 80" descr="pia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56376" y="764704"/>
            <a:ext cx="685737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Image 81" descr="pian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51920" y="4941168"/>
            <a:ext cx="1341439" cy="110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Image 83" descr="music5.gif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836712"/>
            <a:ext cx="777427" cy="8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Image 84" descr="guitare01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1560" y="2780928"/>
            <a:ext cx="615449" cy="1128324"/>
          </a:xfrm>
          <a:prstGeom prst="rect">
            <a:avLst/>
          </a:prstGeom>
        </p:spPr>
      </p:pic>
      <p:pic>
        <p:nvPicPr>
          <p:cNvPr id="86" name="Image 85" descr="vent_13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84168" y="2996952"/>
            <a:ext cx="792088" cy="792088"/>
          </a:xfrm>
          <a:prstGeom prst="rect">
            <a:avLst/>
          </a:prstGeom>
        </p:spPr>
      </p:pic>
      <p:pic>
        <p:nvPicPr>
          <p:cNvPr id="87" name="Image 86" descr="arme_4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40152" y="5373216"/>
            <a:ext cx="1204142" cy="516061"/>
          </a:xfrm>
          <a:prstGeom prst="rect">
            <a:avLst/>
          </a:prstGeom>
        </p:spPr>
      </p:pic>
      <p:sp>
        <p:nvSpPr>
          <p:cNvPr id="88" name="Rectangle 87">
            <a:hlinkClick r:id="" action="ppaction://hlinkshowjump?jump=nextslide">
              <a:snd r:embed="rId17" name="arme a feu.wav"/>
            </a:hlinkClick>
          </p:cNvPr>
          <p:cNvSpPr/>
          <p:nvPr/>
        </p:nvSpPr>
        <p:spPr>
          <a:xfrm>
            <a:off x="5724128" y="4797152"/>
            <a:ext cx="1512168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Soleil 89"/>
          <p:cNvSpPr/>
          <p:nvPr/>
        </p:nvSpPr>
        <p:spPr>
          <a:xfrm>
            <a:off x="3563888" y="2276872"/>
            <a:ext cx="2016224" cy="2088232"/>
          </a:xfrm>
          <a:prstGeom prst="sun">
            <a:avLst/>
          </a:prstGeom>
          <a:noFill/>
          <a:ln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1" name="Image 90" descr="index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00504" y="2996952"/>
            <a:ext cx="731536" cy="6480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35" name="Rectangle 34">
            <a:hlinkClick r:id="rId19" action="ppaction://hlinksldjump" highlightClick="1">
              <a:snd r:embed="rId20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hlinkClick r:id="" action="ppaction://hlinkshowjump?jump=nextslide">
              <a:snd r:embed="rId21" name="yahou.wav"/>
            </a:hlinkClick>
          </p:cNvPr>
          <p:cNvSpPr/>
          <p:nvPr/>
        </p:nvSpPr>
        <p:spPr>
          <a:xfrm>
            <a:off x="1979712" y="2636912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hlinkClick r:id="" action="ppaction://noaction">
              <a:snd r:embed="rId22" name="telephone.wav"/>
            </a:hlinkClick>
          </p:cNvPr>
          <p:cNvSpPr/>
          <p:nvPr/>
        </p:nvSpPr>
        <p:spPr>
          <a:xfrm>
            <a:off x="3563888" y="2204864"/>
            <a:ext cx="2016224" cy="2376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hlinkClick r:id="" action="ppaction://noaction">
              <a:snd r:embed="rId2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72" descr="ballons_basket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5373216"/>
            <a:ext cx="2155135" cy="39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Image 73" descr="ballons_basket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60848" y="980728"/>
            <a:ext cx="4608513" cy="29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 74" descr="ballons_basket0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764704"/>
            <a:ext cx="563492" cy="95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Image 75" descr="ballons_basket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343387"/>
            <a:ext cx="936104" cy="54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Image 76" descr="pia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620688"/>
            <a:ext cx="876618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Image 77" descr="pian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996952"/>
            <a:ext cx="1009676" cy="80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 78" descr="pian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5085184"/>
            <a:ext cx="706028" cy="94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 79" descr="pia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39752" y="2996952"/>
            <a:ext cx="809923" cy="72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Image 80" descr="pia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56376" y="764704"/>
            <a:ext cx="685737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Image 81" descr="pian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51920" y="4941168"/>
            <a:ext cx="1341439" cy="110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Image 83" descr="music5.gif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836712"/>
            <a:ext cx="777427" cy="8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Image 84" descr="guitare01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1560" y="2780928"/>
            <a:ext cx="615449" cy="1128324"/>
          </a:xfrm>
          <a:prstGeom prst="rect">
            <a:avLst/>
          </a:prstGeom>
        </p:spPr>
      </p:pic>
      <p:pic>
        <p:nvPicPr>
          <p:cNvPr id="86" name="Image 85" descr="vent_13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84168" y="2996952"/>
            <a:ext cx="792088" cy="792088"/>
          </a:xfrm>
          <a:prstGeom prst="rect">
            <a:avLst/>
          </a:prstGeom>
        </p:spPr>
      </p:pic>
      <p:pic>
        <p:nvPicPr>
          <p:cNvPr id="87" name="Image 86" descr="arme_4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40152" y="5373216"/>
            <a:ext cx="1204142" cy="516061"/>
          </a:xfrm>
          <a:prstGeom prst="rect">
            <a:avLst/>
          </a:prstGeom>
        </p:spPr>
      </p:pic>
      <p:sp>
        <p:nvSpPr>
          <p:cNvPr id="88" name="Rectangle 87">
            <a:hlinkClick r:id="" action="ppaction://hlinkshowjump?jump=nextslide">
              <a:snd r:embed="rId17" name="arme a feu.wav"/>
            </a:hlinkClick>
          </p:cNvPr>
          <p:cNvSpPr/>
          <p:nvPr/>
        </p:nvSpPr>
        <p:spPr>
          <a:xfrm>
            <a:off x="5724128" y="4797152"/>
            <a:ext cx="1512168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Soleil 89"/>
          <p:cNvSpPr/>
          <p:nvPr/>
        </p:nvSpPr>
        <p:spPr>
          <a:xfrm>
            <a:off x="3563888" y="2276872"/>
            <a:ext cx="2016224" cy="2088232"/>
          </a:xfrm>
          <a:prstGeom prst="sun">
            <a:avLst/>
          </a:prstGeom>
          <a:noFill/>
          <a:ln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1" name="Image 90" descr="index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00504" y="2996952"/>
            <a:ext cx="731536" cy="6480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35" name="Rectangle 34">
            <a:hlinkClick r:id="rId19" action="ppaction://hlinksldjump" highlightClick="1">
              <a:snd r:embed="rId20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hlinkClick r:id="" action="ppaction://hlinkshowjump?jump=nextslide">
              <a:snd r:embed="rId21" name="yahou.wav"/>
            </a:hlinkClick>
          </p:cNvPr>
          <p:cNvSpPr/>
          <p:nvPr/>
        </p:nvSpPr>
        <p:spPr>
          <a:xfrm>
            <a:off x="7487816" y="472514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hlinkClick r:id="" action="ppaction://noaction">
              <a:snd r:embed="rId22" name="bateau.wav"/>
            </a:hlinkClick>
          </p:cNvPr>
          <p:cNvSpPr/>
          <p:nvPr/>
        </p:nvSpPr>
        <p:spPr>
          <a:xfrm>
            <a:off x="3563888" y="2204864"/>
            <a:ext cx="2016224" cy="2376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hlinkClick r:id="" action="ppaction://noaction">
              <a:snd r:embed="rId2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72" descr="ballons_basket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5373216"/>
            <a:ext cx="2155135" cy="39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Image 73" descr="ballons_basket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60848" y="980728"/>
            <a:ext cx="4608513" cy="29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 74" descr="ballons_basket0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764704"/>
            <a:ext cx="563492" cy="95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Image 75" descr="ballons_basket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343387"/>
            <a:ext cx="936104" cy="54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Image 76" descr="pia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620688"/>
            <a:ext cx="876618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Image 77" descr="pian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996952"/>
            <a:ext cx="1009676" cy="80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 78" descr="pian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5085184"/>
            <a:ext cx="706028" cy="94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 79" descr="pia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39752" y="2996952"/>
            <a:ext cx="809923" cy="72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Image 80" descr="pia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56376" y="764704"/>
            <a:ext cx="685737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Image 81" descr="pian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51920" y="4941168"/>
            <a:ext cx="1341439" cy="110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Image 83" descr="music5.gif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836712"/>
            <a:ext cx="777427" cy="8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Image 84" descr="guitare01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1560" y="2780928"/>
            <a:ext cx="615449" cy="1128324"/>
          </a:xfrm>
          <a:prstGeom prst="rect">
            <a:avLst/>
          </a:prstGeom>
        </p:spPr>
      </p:pic>
      <p:pic>
        <p:nvPicPr>
          <p:cNvPr id="86" name="Image 85" descr="vent_13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84168" y="2996952"/>
            <a:ext cx="792088" cy="792088"/>
          </a:xfrm>
          <a:prstGeom prst="rect">
            <a:avLst/>
          </a:prstGeom>
        </p:spPr>
      </p:pic>
      <p:pic>
        <p:nvPicPr>
          <p:cNvPr id="87" name="Image 86" descr="arme_4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40152" y="5373216"/>
            <a:ext cx="1204142" cy="516061"/>
          </a:xfrm>
          <a:prstGeom prst="rect">
            <a:avLst/>
          </a:prstGeom>
        </p:spPr>
      </p:pic>
      <p:sp>
        <p:nvSpPr>
          <p:cNvPr id="88" name="Rectangle 87">
            <a:hlinkClick r:id="" action="ppaction://hlinkshowjump?jump=nextslide">
              <a:snd r:embed="rId17" name="arme a feu.wav"/>
            </a:hlinkClick>
          </p:cNvPr>
          <p:cNvSpPr/>
          <p:nvPr/>
        </p:nvSpPr>
        <p:spPr>
          <a:xfrm>
            <a:off x="5724128" y="4797152"/>
            <a:ext cx="1512168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Soleil 89"/>
          <p:cNvSpPr/>
          <p:nvPr/>
        </p:nvSpPr>
        <p:spPr>
          <a:xfrm>
            <a:off x="3563888" y="2276872"/>
            <a:ext cx="2016224" cy="2088232"/>
          </a:xfrm>
          <a:prstGeom prst="sun">
            <a:avLst/>
          </a:prstGeom>
          <a:noFill/>
          <a:ln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1" name="Image 90" descr="index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00504" y="2996952"/>
            <a:ext cx="731536" cy="6480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35" name="Rectangle 34">
            <a:hlinkClick r:id="rId19" action="ppaction://hlinksldjump" highlightClick="1">
              <a:snd r:embed="rId20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hlinkClick r:id="" action="ppaction://hlinkshowjump?jump=nextslide">
              <a:snd r:embed="rId21" name="yahou.wav"/>
            </a:hlinkClick>
          </p:cNvPr>
          <p:cNvSpPr/>
          <p:nvPr/>
        </p:nvSpPr>
        <p:spPr>
          <a:xfrm>
            <a:off x="7380312" y="476672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hlinkClick r:id="" action="ppaction://noaction">
              <a:snd r:embed="rId22" name="tonnerre(2).wav"/>
            </a:hlinkClick>
          </p:cNvPr>
          <p:cNvSpPr/>
          <p:nvPr/>
        </p:nvSpPr>
        <p:spPr>
          <a:xfrm>
            <a:off x="3563888" y="2204864"/>
            <a:ext cx="2016224" cy="2376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hlinkClick r:id="" action="ppaction://noaction">
              <a:snd r:embed="rId2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72" descr="ballons_basket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5373216"/>
            <a:ext cx="2155135" cy="39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Image 73" descr="ballons_basket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60848" y="980728"/>
            <a:ext cx="4608513" cy="29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 74" descr="ballons_basket0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764704"/>
            <a:ext cx="563492" cy="95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Image 75" descr="ballons_basket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343387"/>
            <a:ext cx="936104" cy="54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Image 76" descr="pia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620688"/>
            <a:ext cx="876618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Image 77" descr="pian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996952"/>
            <a:ext cx="1009676" cy="80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 78" descr="pian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5085184"/>
            <a:ext cx="706028" cy="94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 79" descr="pia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39752" y="2996952"/>
            <a:ext cx="809923" cy="72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Image 80" descr="pia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56376" y="764704"/>
            <a:ext cx="685737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Image 81" descr="pian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51920" y="4941168"/>
            <a:ext cx="1341439" cy="110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Image 83" descr="music5.gif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836712"/>
            <a:ext cx="777427" cy="8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Image 84" descr="guitare01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1560" y="2780928"/>
            <a:ext cx="615449" cy="1128324"/>
          </a:xfrm>
          <a:prstGeom prst="rect">
            <a:avLst/>
          </a:prstGeom>
        </p:spPr>
      </p:pic>
      <p:pic>
        <p:nvPicPr>
          <p:cNvPr id="86" name="Image 85" descr="vent_13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84168" y="2996952"/>
            <a:ext cx="792088" cy="792088"/>
          </a:xfrm>
          <a:prstGeom prst="rect">
            <a:avLst/>
          </a:prstGeom>
        </p:spPr>
      </p:pic>
      <p:pic>
        <p:nvPicPr>
          <p:cNvPr id="87" name="Image 86" descr="arme_4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40152" y="5373216"/>
            <a:ext cx="1204142" cy="516061"/>
          </a:xfrm>
          <a:prstGeom prst="rect">
            <a:avLst/>
          </a:prstGeom>
        </p:spPr>
      </p:pic>
      <p:sp>
        <p:nvSpPr>
          <p:cNvPr id="88" name="Rectangle 87">
            <a:hlinkClick r:id="" action="ppaction://hlinkshowjump?jump=nextslide">
              <a:snd r:embed="rId17" name="arme a feu.wav"/>
            </a:hlinkClick>
          </p:cNvPr>
          <p:cNvSpPr/>
          <p:nvPr/>
        </p:nvSpPr>
        <p:spPr>
          <a:xfrm>
            <a:off x="5724128" y="4797152"/>
            <a:ext cx="1512168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Soleil 89"/>
          <p:cNvSpPr/>
          <p:nvPr/>
        </p:nvSpPr>
        <p:spPr>
          <a:xfrm>
            <a:off x="3563888" y="2276872"/>
            <a:ext cx="2016224" cy="2088232"/>
          </a:xfrm>
          <a:prstGeom prst="sun">
            <a:avLst/>
          </a:prstGeom>
          <a:noFill/>
          <a:ln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1" name="Image 90" descr="index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00504" y="2996952"/>
            <a:ext cx="731536" cy="6480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35" name="Rectangle 34">
            <a:hlinkClick r:id="rId19" action="ppaction://hlinksldjump" highlightClick="1">
              <a:snd r:embed="rId20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hlinkClick r:id="" action="ppaction://hlinkshowjump?jump=nextslide">
              <a:snd r:embed="rId21" name="yahou.wav"/>
            </a:hlinkClick>
          </p:cNvPr>
          <p:cNvSpPr/>
          <p:nvPr/>
        </p:nvSpPr>
        <p:spPr>
          <a:xfrm>
            <a:off x="1979712" y="40466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hlinkClick r:id="" action="ppaction://noaction">
              <a:snd r:embed="rId22" name="cloche.wav"/>
            </a:hlinkClick>
          </p:cNvPr>
          <p:cNvSpPr/>
          <p:nvPr/>
        </p:nvSpPr>
        <p:spPr>
          <a:xfrm>
            <a:off x="3563888" y="2204864"/>
            <a:ext cx="2016224" cy="2376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-180528" y="-312372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chien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chien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hlinkClick r:id="" action="ppaction://noaction">
              <a:snd r:embed="rId2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72" descr="ballons_basket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5373216"/>
            <a:ext cx="2155135" cy="39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Image 73" descr="ballons_basket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60848" y="980728"/>
            <a:ext cx="4608513" cy="29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 74" descr="ballons_basket0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764704"/>
            <a:ext cx="563492" cy="95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Image 75" descr="ballons_basket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343387"/>
            <a:ext cx="936104" cy="54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Image 76" descr="pia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620688"/>
            <a:ext cx="876618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Image 77" descr="pian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996952"/>
            <a:ext cx="1009676" cy="80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 78" descr="pian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5085184"/>
            <a:ext cx="706028" cy="94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 79" descr="pia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39752" y="2996952"/>
            <a:ext cx="809923" cy="72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Image 80" descr="pia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56376" y="764704"/>
            <a:ext cx="685737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Image 81" descr="pian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51920" y="4941168"/>
            <a:ext cx="1341439" cy="110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Image 83" descr="music5.gif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836712"/>
            <a:ext cx="777427" cy="8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Image 84" descr="guitare01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1560" y="2780928"/>
            <a:ext cx="615449" cy="1128324"/>
          </a:xfrm>
          <a:prstGeom prst="rect">
            <a:avLst/>
          </a:prstGeom>
        </p:spPr>
      </p:pic>
      <p:pic>
        <p:nvPicPr>
          <p:cNvPr id="86" name="Image 85" descr="vent_13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84168" y="2996952"/>
            <a:ext cx="792088" cy="792088"/>
          </a:xfrm>
          <a:prstGeom prst="rect">
            <a:avLst/>
          </a:prstGeom>
        </p:spPr>
      </p:pic>
      <p:pic>
        <p:nvPicPr>
          <p:cNvPr id="87" name="Image 86" descr="arme_4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40152" y="5373216"/>
            <a:ext cx="1204142" cy="516061"/>
          </a:xfrm>
          <a:prstGeom prst="rect">
            <a:avLst/>
          </a:prstGeom>
        </p:spPr>
      </p:pic>
      <p:sp>
        <p:nvSpPr>
          <p:cNvPr id="88" name="Rectangle 87">
            <a:hlinkClick r:id="" action="ppaction://hlinkshowjump?jump=nextslide">
              <a:snd r:embed="rId17" name="arme a feu.wav"/>
            </a:hlinkClick>
          </p:cNvPr>
          <p:cNvSpPr/>
          <p:nvPr/>
        </p:nvSpPr>
        <p:spPr>
          <a:xfrm>
            <a:off x="5724128" y="4797152"/>
            <a:ext cx="1512168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Soleil 89"/>
          <p:cNvSpPr/>
          <p:nvPr/>
        </p:nvSpPr>
        <p:spPr>
          <a:xfrm>
            <a:off x="3563888" y="2276872"/>
            <a:ext cx="2016224" cy="2088232"/>
          </a:xfrm>
          <a:prstGeom prst="sun">
            <a:avLst/>
          </a:prstGeom>
          <a:noFill/>
          <a:ln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1" name="Image 90" descr="index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00504" y="2996952"/>
            <a:ext cx="731536" cy="6480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35" name="Rectangle 34">
            <a:hlinkClick r:id="rId19" action="ppaction://hlinksldjump" highlightClick="1">
              <a:snd r:embed="rId20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hlinkClick r:id="" action="ppaction://hlinkshowjump?jump=nextslide">
              <a:snd r:embed="rId21" name="yahou.wav"/>
            </a:hlinkClick>
          </p:cNvPr>
          <p:cNvSpPr/>
          <p:nvPr/>
        </p:nvSpPr>
        <p:spPr>
          <a:xfrm>
            <a:off x="7487816" y="2492896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hlinkClick r:id="" action="ppaction://noaction">
              <a:snd r:embed="rId22" name="tambour.wav"/>
            </a:hlinkClick>
          </p:cNvPr>
          <p:cNvSpPr/>
          <p:nvPr/>
        </p:nvSpPr>
        <p:spPr>
          <a:xfrm>
            <a:off x="3563888" y="2204864"/>
            <a:ext cx="2016224" cy="2376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hlinkClick r:id="" action="ppaction://noaction">
              <a:snd r:embed="rId2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72" descr="ballons_basket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5373216"/>
            <a:ext cx="2155135" cy="39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Image 73" descr="ballons_basket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60848" y="980728"/>
            <a:ext cx="4608513" cy="29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 74" descr="ballons_basket0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764704"/>
            <a:ext cx="563492" cy="95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Image 75" descr="ballons_basket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343387"/>
            <a:ext cx="936104" cy="54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Image 76" descr="pia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620688"/>
            <a:ext cx="876618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Image 77" descr="pian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996952"/>
            <a:ext cx="1009676" cy="80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 78" descr="pian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5085184"/>
            <a:ext cx="706028" cy="94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 79" descr="pia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39752" y="2996952"/>
            <a:ext cx="809923" cy="72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Image 80" descr="pia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56376" y="764704"/>
            <a:ext cx="685737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Image 81" descr="pian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51920" y="4941168"/>
            <a:ext cx="1341439" cy="110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Image 83" descr="music5.gif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836712"/>
            <a:ext cx="777427" cy="8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Image 84" descr="guitare01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1560" y="2780928"/>
            <a:ext cx="615449" cy="1128324"/>
          </a:xfrm>
          <a:prstGeom prst="rect">
            <a:avLst/>
          </a:prstGeom>
        </p:spPr>
      </p:pic>
      <p:pic>
        <p:nvPicPr>
          <p:cNvPr id="86" name="Image 85" descr="vent_13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84168" y="2996952"/>
            <a:ext cx="792088" cy="792088"/>
          </a:xfrm>
          <a:prstGeom prst="rect">
            <a:avLst/>
          </a:prstGeom>
        </p:spPr>
      </p:pic>
      <p:pic>
        <p:nvPicPr>
          <p:cNvPr id="87" name="Image 86" descr="arme_4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40152" y="5373216"/>
            <a:ext cx="1204142" cy="516061"/>
          </a:xfrm>
          <a:prstGeom prst="rect">
            <a:avLst/>
          </a:prstGeom>
        </p:spPr>
      </p:pic>
      <p:sp>
        <p:nvSpPr>
          <p:cNvPr id="88" name="Rectangle 87">
            <a:hlinkClick r:id="" action="ppaction://hlinkshowjump?jump=nextslide">
              <a:snd r:embed="rId17" name="arme a feu.wav"/>
            </a:hlinkClick>
          </p:cNvPr>
          <p:cNvSpPr/>
          <p:nvPr/>
        </p:nvSpPr>
        <p:spPr>
          <a:xfrm>
            <a:off x="5724128" y="4797152"/>
            <a:ext cx="1512168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Soleil 89"/>
          <p:cNvSpPr/>
          <p:nvPr/>
        </p:nvSpPr>
        <p:spPr>
          <a:xfrm>
            <a:off x="3563888" y="2276872"/>
            <a:ext cx="2016224" cy="2088232"/>
          </a:xfrm>
          <a:prstGeom prst="sun">
            <a:avLst/>
          </a:prstGeom>
          <a:noFill/>
          <a:ln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1" name="Image 90" descr="index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00504" y="2996952"/>
            <a:ext cx="731536" cy="6480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35" name="Rectangle 34">
            <a:hlinkClick r:id="rId19" action="ppaction://hlinksldjump" highlightClick="1">
              <a:snd r:embed="rId20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hlinkClick r:id="" action="ppaction://hlinkshowjump?jump=nextslide">
              <a:snd r:embed="rId21" name="yahou.wav"/>
            </a:hlinkClick>
          </p:cNvPr>
          <p:cNvSpPr/>
          <p:nvPr/>
        </p:nvSpPr>
        <p:spPr>
          <a:xfrm>
            <a:off x="3851920" y="476672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hlinkClick r:id="" action="ppaction://noaction">
              <a:snd r:embed="rId22" name="reveil.wav"/>
            </a:hlinkClick>
          </p:cNvPr>
          <p:cNvSpPr/>
          <p:nvPr/>
        </p:nvSpPr>
        <p:spPr>
          <a:xfrm>
            <a:off x="3563888" y="2204864"/>
            <a:ext cx="2016224" cy="2376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hlinkClick r:id="" action="ppaction://noaction">
              <a:snd r:embed="rId2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72" descr="ballons_basket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5373216"/>
            <a:ext cx="2155135" cy="39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Image 73" descr="ballons_basket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60848" y="980728"/>
            <a:ext cx="4608513" cy="29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 74" descr="ballons_basket0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764704"/>
            <a:ext cx="563492" cy="95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Image 75" descr="ballons_basket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343387"/>
            <a:ext cx="936104" cy="54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Image 76" descr="pia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620688"/>
            <a:ext cx="876618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Image 77" descr="pian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996952"/>
            <a:ext cx="1009676" cy="80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 78" descr="pian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5085184"/>
            <a:ext cx="706028" cy="94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 79" descr="pia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39752" y="2996952"/>
            <a:ext cx="809923" cy="72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Image 80" descr="pia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56376" y="764704"/>
            <a:ext cx="685737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Image 81" descr="pian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51920" y="4941168"/>
            <a:ext cx="1341439" cy="110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Image 83" descr="music5.gif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836712"/>
            <a:ext cx="777427" cy="8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Image 84" descr="guitare01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1560" y="2780928"/>
            <a:ext cx="615449" cy="1128324"/>
          </a:xfrm>
          <a:prstGeom prst="rect">
            <a:avLst/>
          </a:prstGeom>
        </p:spPr>
      </p:pic>
      <p:pic>
        <p:nvPicPr>
          <p:cNvPr id="86" name="Image 85" descr="vent_13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84168" y="2996952"/>
            <a:ext cx="792088" cy="792088"/>
          </a:xfrm>
          <a:prstGeom prst="rect">
            <a:avLst/>
          </a:prstGeom>
        </p:spPr>
      </p:pic>
      <p:pic>
        <p:nvPicPr>
          <p:cNvPr id="87" name="Image 86" descr="arme_4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40152" y="5373216"/>
            <a:ext cx="1204142" cy="516061"/>
          </a:xfrm>
          <a:prstGeom prst="rect">
            <a:avLst/>
          </a:prstGeom>
        </p:spPr>
      </p:pic>
      <p:sp>
        <p:nvSpPr>
          <p:cNvPr id="88" name="Rectangle 87">
            <a:hlinkClick r:id="" action="ppaction://hlinkshowjump?jump=nextslide">
              <a:snd r:embed="rId17" name="arme a feu.wav"/>
            </a:hlinkClick>
          </p:cNvPr>
          <p:cNvSpPr/>
          <p:nvPr/>
        </p:nvSpPr>
        <p:spPr>
          <a:xfrm>
            <a:off x="5724128" y="4797152"/>
            <a:ext cx="1512168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Soleil 89"/>
          <p:cNvSpPr/>
          <p:nvPr/>
        </p:nvSpPr>
        <p:spPr>
          <a:xfrm>
            <a:off x="3563888" y="2276872"/>
            <a:ext cx="2016224" cy="2088232"/>
          </a:xfrm>
          <a:prstGeom prst="sun">
            <a:avLst/>
          </a:prstGeom>
          <a:noFill/>
          <a:ln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1" name="Image 90" descr="index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00504" y="2996952"/>
            <a:ext cx="731536" cy="6480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35" name="Rectangle 34">
            <a:hlinkClick r:id="rId19" action="ppaction://hlinksldjump" highlightClick="1">
              <a:snd r:embed="rId20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hlinkClick r:id="" action="ppaction://hlinkshowjump?jump=nextslide">
              <a:snd r:embed="rId21" name="yahou.wav"/>
            </a:hlinkClick>
          </p:cNvPr>
          <p:cNvSpPr/>
          <p:nvPr/>
        </p:nvSpPr>
        <p:spPr>
          <a:xfrm>
            <a:off x="0" y="4653136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hlinkClick r:id="" action="ppaction://noaction">
              <a:snd r:embed="rId22" name="vague.wav"/>
            </a:hlinkClick>
          </p:cNvPr>
          <p:cNvSpPr/>
          <p:nvPr/>
        </p:nvSpPr>
        <p:spPr>
          <a:xfrm>
            <a:off x="3563888" y="2204864"/>
            <a:ext cx="2016224" cy="2376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hlinkClick r:id="" action="ppaction://noaction">
              <a:snd r:embed="rId2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72" descr="ballons_basket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5373216"/>
            <a:ext cx="2155135" cy="39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Image 73" descr="ballons_basket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60848" y="980728"/>
            <a:ext cx="4608513" cy="29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 74" descr="ballons_basket0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764704"/>
            <a:ext cx="563492" cy="95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Image 75" descr="ballons_basket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343387"/>
            <a:ext cx="936104" cy="54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Image 76" descr="pia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620688"/>
            <a:ext cx="876618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Image 77" descr="pian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996952"/>
            <a:ext cx="1009676" cy="80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 78" descr="pian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5085184"/>
            <a:ext cx="706028" cy="94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 79" descr="pia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39752" y="2996952"/>
            <a:ext cx="809923" cy="72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Image 80" descr="pia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56376" y="764704"/>
            <a:ext cx="685737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Image 81" descr="pian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51920" y="4941168"/>
            <a:ext cx="1341439" cy="110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Image 83" descr="music5.gif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836712"/>
            <a:ext cx="777427" cy="8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Image 84" descr="guitare01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1560" y="2780928"/>
            <a:ext cx="615449" cy="1128324"/>
          </a:xfrm>
          <a:prstGeom prst="rect">
            <a:avLst/>
          </a:prstGeom>
        </p:spPr>
      </p:pic>
      <p:pic>
        <p:nvPicPr>
          <p:cNvPr id="86" name="Image 85" descr="vent_13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84168" y="2996952"/>
            <a:ext cx="792088" cy="792088"/>
          </a:xfrm>
          <a:prstGeom prst="rect">
            <a:avLst/>
          </a:prstGeom>
        </p:spPr>
      </p:pic>
      <p:pic>
        <p:nvPicPr>
          <p:cNvPr id="87" name="Image 86" descr="arme_4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40152" y="5373216"/>
            <a:ext cx="1204142" cy="516061"/>
          </a:xfrm>
          <a:prstGeom prst="rect">
            <a:avLst/>
          </a:prstGeom>
        </p:spPr>
      </p:pic>
      <p:sp>
        <p:nvSpPr>
          <p:cNvPr id="88" name="Rectangle 87">
            <a:hlinkClick r:id="" action="ppaction://hlinkshowjump?jump=nextslide">
              <a:snd r:embed="rId17" name="arme a feu.wav"/>
            </a:hlinkClick>
          </p:cNvPr>
          <p:cNvSpPr/>
          <p:nvPr/>
        </p:nvSpPr>
        <p:spPr>
          <a:xfrm>
            <a:off x="5724128" y="4797152"/>
            <a:ext cx="1512168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Soleil 89"/>
          <p:cNvSpPr/>
          <p:nvPr/>
        </p:nvSpPr>
        <p:spPr>
          <a:xfrm>
            <a:off x="3563888" y="2276872"/>
            <a:ext cx="2016224" cy="2088232"/>
          </a:xfrm>
          <a:prstGeom prst="sun">
            <a:avLst/>
          </a:prstGeom>
          <a:noFill/>
          <a:ln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1" name="Image 90" descr="index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00504" y="2996952"/>
            <a:ext cx="731536" cy="6480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35" name="Rectangle 34">
            <a:hlinkClick r:id="rId19" action="ppaction://hlinksldjump" highlightClick="1">
              <a:snd r:embed="rId20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hlinkClick r:id="" action="ppaction://hlinkshowjump?jump=nextslide">
              <a:snd r:embed="rId21" name="yahou.wav"/>
            </a:hlinkClick>
          </p:cNvPr>
          <p:cNvSpPr/>
          <p:nvPr/>
        </p:nvSpPr>
        <p:spPr>
          <a:xfrm>
            <a:off x="5724128" y="404664"/>
            <a:ext cx="1440160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hlinkClick r:id="" action="ppaction://noaction">
              <a:snd r:embed="rId22" name="porte.wav"/>
            </a:hlinkClick>
          </p:cNvPr>
          <p:cNvSpPr/>
          <p:nvPr/>
        </p:nvSpPr>
        <p:spPr>
          <a:xfrm>
            <a:off x="3563888" y="2204864"/>
            <a:ext cx="2016224" cy="2376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hlinkClick r:id="" action="ppaction://noaction">
              <a:snd r:embed="rId2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72" descr="ballons_basket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5373216"/>
            <a:ext cx="2155135" cy="39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Image 73" descr="ballons_basket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60848" y="980728"/>
            <a:ext cx="4608513" cy="29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 74" descr="ballons_basket0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764704"/>
            <a:ext cx="563492" cy="95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Image 75" descr="ballons_basket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343387"/>
            <a:ext cx="936104" cy="54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Image 76" descr="pia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620688"/>
            <a:ext cx="876618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Image 77" descr="pian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996952"/>
            <a:ext cx="1009676" cy="80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 78" descr="pian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5085184"/>
            <a:ext cx="706028" cy="94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 79" descr="pia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39752" y="2996952"/>
            <a:ext cx="809923" cy="72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Image 80" descr="pia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56376" y="764704"/>
            <a:ext cx="685737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Image 81" descr="pian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51920" y="4941168"/>
            <a:ext cx="1341439" cy="110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Image 83" descr="music5.gif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836712"/>
            <a:ext cx="777427" cy="8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Image 84" descr="guitare01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1560" y="2780928"/>
            <a:ext cx="615449" cy="1128324"/>
          </a:xfrm>
          <a:prstGeom prst="rect">
            <a:avLst/>
          </a:prstGeom>
        </p:spPr>
      </p:pic>
      <p:pic>
        <p:nvPicPr>
          <p:cNvPr id="86" name="Image 85" descr="vent_13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84168" y="2996952"/>
            <a:ext cx="792088" cy="792088"/>
          </a:xfrm>
          <a:prstGeom prst="rect">
            <a:avLst/>
          </a:prstGeom>
        </p:spPr>
      </p:pic>
      <p:pic>
        <p:nvPicPr>
          <p:cNvPr id="87" name="Image 86" descr="arme_4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40152" y="5373216"/>
            <a:ext cx="1204142" cy="516061"/>
          </a:xfrm>
          <a:prstGeom prst="rect">
            <a:avLst/>
          </a:prstGeom>
        </p:spPr>
      </p:pic>
      <p:sp>
        <p:nvSpPr>
          <p:cNvPr id="88" name="Rectangle 87">
            <a:hlinkClick r:id="" action="ppaction://hlinkshowjump?jump=nextslide">
              <a:snd r:embed="rId17" name="arme a feu.wav"/>
            </a:hlinkClick>
          </p:cNvPr>
          <p:cNvSpPr/>
          <p:nvPr/>
        </p:nvSpPr>
        <p:spPr>
          <a:xfrm>
            <a:off x="5724128" y="4797152"/>
            <a:ext cx="1512168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Soleil 89"/>
          <p:cNvSpPr/>
          <p:nvPr/>
        </p:nvSpPr>
        <p:spPr>
          <a:xfrm>
            <a:off x="3563888" y="2276872"/>
            <a:ext cx="2016224" cy="2088232"/>
          </a:xfrm>
          <a:prstGeom prst="sun">
            <a:avLst/>
          </a:prstGeom>
          <a:noFill/>
          <a:ln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1" name="Image 90" descr="index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00504" y="2996952"/>
            <a:ext cx="731536" cy="6480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35" name="Rectangle 34">
            <a:hlinkClick r:id="rId19" action="ppaction://hlinksldjump" highlightClick="1">
              <a:snd r:embed="rId20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hlinkClick r:id="" action="ppaction://hlinkshowjump?jump=nextslide">
              <a:snd r:embed="rId21" name="applause.wav"/>
            </a:hlinkClick>
          </p:cNvPr>
          <p:cNvSpPr/>
          <p:nvPr/>
        </p:nvSpPr>
        <p:spPr>
          <a:xfrm>
            <a:off x="107504" y="2564904"/>
            <a:ext cx="1440160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hlinkClick r:id="" action="ppaction://noaction">
              <a:snd r:embed="rId22" name="guitare.wav"/>
            </a:hlinkClick>
          </p:cNvPr>
          <p:cNvSpPr/>
          <p:nvPr/>
        </p:nvSpPr>
        <p:spPr>
          <a:xfrm>
            <a:off x="3563888" y="2204864"/>
            <a:ext cx="2016224" cy="2376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outon d'action : Début 5">
            <a:hlinkClick r:id="" action="ppaction://hlinkshowjump?jump=firstslide" highlightClick="1"/>
          </p:cNvPr>
          <p:cNvSpPr/>
          <p:nvPr/>
        </p:nvSpPr>
        <p:spPr>
          <a:xfrm>
            <a:off x="539552" y="5949280"/>
            <a:ext cx="864096" cy="432048"/>
          </a:xfrm>
          <a:prstGeom prst="actionButtonBeginning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br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5087" y="2300287"/>
            <a:ext cx="3933825" cy="2257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9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course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941168"/>
            <a:ext cx="1201360" cy="110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hlinkClick r:id="" action="ppaction://noaction">
              <a:snd r:embed="rId3" name="cri garçon.wav"/>
            </a:hlinkClick>
          </p:cNvPr>
          <p:cNvSpPr/>
          <p:nvPr/>
        </p:nvSpPr>
        <p:spPr>
          <a:xfrm>
            <a:off x="0" y="4797152"/>
            <a:ext cx="147565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course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2780928"/>
            <a:ext cx="1222362" cy="101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>
            <a:hlinkClick r:id="" action="ppaction://noaction">
              <a:snd r:embed="rId5" name="rire.wav"/>
            </a:hlinkClick>
          </p:cNvPr>
          <p:cNvSpPr/>
          <p:nvPr/>
        </p:nvSpPr>
        <p:spPr>
          <a:xfrm>
            <a:off x="7596336" y="2636912"/>
            <a:ext cx="1368152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course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692696"/>
            <a:ext cx="908488" cy="114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hlinkClick r:id="" action="ppaction://noaction">
              <a:snd r:embed="rId7" name="course cailloux.wav"/>
            </a:hlinkClick>
          </p:cNvPr>
          <p:cNvSpPr/>
          <p:nvPr/>
        </p:nvSpPr>
        <p:spPr>
          <a:xfrm>
            <a:off x="3851920" y="548680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course00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692696"/>
            <a:ext cx="1080120" cy="104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hlinkClick r:id="" action="ppaction://noaction">
              <a:snd r:embed="rId9" name="pleurs.wav"/>
            </a:hlinkClick>
          </p:cNvPr>
          <p:cNvSpPr/>
          <p:nvPr/>
        </p:nvSpPr>
        <p:spPr>
          <a:xfrm>
            <a:off x="5796136" y="548680"/>
            <a:ext cx="1368152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 descr="plong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2360" y="692696"/>
            <a:ext cx="1000911" cy="1080120"/>
          </a:xfrm>
          <a:prstGeom prst="rect">
            <a:avLst/>
          </a:prstGeom>
        </p:spPr>
      </p:pic>
      <p:sp>
        <p:nvSpPr>
          <p:cNvPr id="32" name="Rectangle 31">
            <a:hlinkClick r:id="" action="ppaction://noaction">
              <a:snd r:embed="rId11" name="plongeon.wav"/>
            </a:hlinkClick>
          </p:cNvPr>
          <p:cNvSpPr/>
          <p:nvPr/>
        </p:nvSpPr>
        <p:spPr>
          <a:xfrm>
            <a:off x="7631832" y="47667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 descr="course00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520" y="2708920"/>
            <a:ext cx="108012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ectangle 33">
            <a:hlinkClick r:id="" action="ppaction://noaction">
              <a:snd r:embed="rId13" name="chant.wav"/>
            </a:hlinkClick>
          </p:cNvPr>
          <p:cNvSpPr/>
          <p:nvPr/>
        </p:nvSpPr>
        <p:spPr>
          <a:xfrm>
            <a:off x="0" y="2708920"/>
            <a:ext cx="161967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 descr="0f1648d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95736" y="2780928"/>
            <a:ext cx="1008112" cy="1269474"/>
          </a:xfrm>
          <a:prstGeom prst="rect">
            <a:avLst/>
          </a:prstGeom>
        </p:spPr>
      </p:pic>
      <p:sp>
        <p:nvSpPr>
          <p:cNvPr id="36" name="Rectangle 35">
            <a:hlinkClick r:id="" action="ppaction://noaction">
              <a:snd r:embed="rId15" name="applaudissements.wav"/>
            </a:hlinkClick>
          </p:cNvPr>
          <p:cNvSpPr/>
          <p:nvPr/>
        </p:nvSpPr>
        <p:spPr>
          <a:xfrm>
            <a:off x="1979712" y="2708920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 descr="course00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128" y="3212976"/>
            <a:ext cx="1440160" cy="42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37">
            <a:hlinkClick r:id="" action="ppaction://noaction">
              <a:snd r:embed="rId17" name="bisou.wav"/>
            </a:hlinkClick>
          </p:cNvPr>
          <p:cNvSpPr/>
          <p:nvPr/>
        </p:nvSpPr>
        <p:spPr>
          <a:xfrm>
            <a:off x="5652120" y="2636912"/>
            <a:ext cx="15841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 descr="course009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851920" y="4869160"/>
            <a:ext cx="1344149" cy="134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hlinkClick r:id="" action="ppaction://noaction">
              <a:snd r:embed="rId19" name="bébérit.wav"/>
            </a:hlinkClick>
          </p:cNvPr>
          <p:cNvSpPr/>
          <p:nvPr/>
        </p:nvSpPr>
        <p:spPr>
          <a:xfrm>
            <a:off x="3923928" y="4797152"/>
            <a:ext cx="136815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vacances_011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195736" y="764704"/>
            <a:ext cx="1051744" cy="1051744"/>
          </a:xfrm>
          <a:prstGeom prst="rect">
            <a:avLst/>
          </a:prstGeom>
        </p:spPr>
      </p:pic>
      <p:sp>
        <p:nvSpPr>
          <p:cNvPr id="40" name="Rectangle 39">
            <a:hlinkClick r:id="" action="ppaction://noaction">
              <a:snd r:embed="rId21" name="ronflement.wav"/>
            </a:hlinkClick>
          </p:cNvPr>
          <p:cNvSpPr/>
          <p:nvPr/>
        </p:nvSpPr>
        <p:spPr>
          <a:xfrm>
            <a:off x="2051720" y="476672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chant_065.gif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B5D6FF"/>
              </a:clrFrom>
              <a:clrTo>
                <a:srgbClr val="B5D6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9" y="755703"/>
            <a:ext cx="1152128" cy="900100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23" name="garçon chante.wav"/>
            </a:hlinkClick>
          </p:cNvPr>
          <p:cNvSpPr/>
          <p:nvPr/>
        </p:nvSpPr>
        <p:spPr>
          <a:xfrm>
            <a:off x="179512" y="548680"/>
            <a:ext cx="1296144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course009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267744" y="5013176"/>
            <a:ext cx="100811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noaction">
              <a:snd r:embed="rId25" name="allo.wav"/>
            </a:hlinkClick>
          </p:cNvPr>
          <p:cNvSpPr/>
          <p:nvPr/>
        </p:nvSpPr>
        <p:spPr>
          <a:xfrm>
            <a:off x="19077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femme-gif-168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868144" y="4941168"/>
            <a:ext cx="1105323" cy="117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noaction">
              <a:snd r:embed="rId27" name="cri femme.wav"/>
            </a:hlinkClick>
          </p:cNvPr>
          <p:cNvSpPr/>
          <p:nvPr/>
        </p:nvSpPr>
        <p:spPr>
          <a:xfrm>
            <a:off x="5652120" y="486916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96336" y="5229200"/>
            <a:ext cx="1224136" cy="87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29" name="galop.wav"/>
            </a:hlinkClick>
          </p:cNvPr>
          <p:cNvSpPr/>
          <p:nvPr/>
        </p:nvSpPr>
        <p:spPr>
          <a:xfrm>
            <a:off x="7668344" y="4869160"/>
            <a:ext cx="1224136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563888" y="2420888"/>
            <a:ext cx="2016224" cy="2088232"/>
            <a:chOff x="3635896" y="2348880"/>
            <a:chExt cx="2016224" cy="2088232"/>
          </a:xfrm>
        </p:grpSpPr>
        <p:sp>
          <p:nvSpPr>
            <p:cNvPr id="56" name="Soleil 55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1E5D07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Image 56" descr="index.jp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2" name="Rectangle 51">
            <a:hlinkClick r:id="rId31" action="ppaction://hlinksldjump" highlightClick="1">
              <a:snd r:embed="rId32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hlinkClick r:id="" action="ppaction://noaction">
              <a:snd r:embed="rId21" name="ronflement.wav"/>
            </a:hlinkClick>
          </p:cNvPr>
          <p:cNvSpPr/>
          <p:nvPr/>
        </p:nvSpPr>
        <p:spPr>
          <a:xfrm>
            <a:off x="3563888" y="2276872"/>
            <a:ext cx="2088232" cy="24482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hlinkClick r:id="" action="ppaction://hlinkshowjump?jump=nextslide">
              <a:snd r:embed="rId33" name="zioup.wav"/>
            </a:hlinkClick>
          </p:cNvPr>
          <p:cNvSpPr/>
          <p:nvPr/>
        </p:nvSpPr>
        <p:spPr>
          <a:xfrm>
            <a:off x="1907704" y="40466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9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course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941168"/>
            <a:ext cx="1201360" cy="110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hlinkClick r:id="" action="ppaction://noaction">
              <a:snd r:embed="rId3" name="cri garçon.wav"/>
            </a:hlinkClick>
          </p:cNvPr>
          <p:cNvSpPr/>
          <p:nvPr/>
        </p:nvSpPr>
        <p:spPr>
          <a:xfrm>
            <a:off x="0" y="4797152"/>
            <a:ext cx="147565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course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2780928"/>
            <a:ext cx="1222362" cy="101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>
            <a:hlinkClick r:id="" action="ppaction://noaction">
              <a:snd r:embed="rId5" name="rire.wav"/>
            </a:hlinkClick>
          </p:cNvPr>
          <p:cNvSpPr/>
          <p:nvPr/>
        </p:nvSpPr>
        <p:spPr>
          <a:xfrm>
            <a:off x="7596336" y="2636912"/>
            <a:ext cx="1368152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course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692696"/>
            <a:ext cx="908488" cy="114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hlinkClick r:id="" action="ppaction://noaction">
              <a:snd r:embed="rId7" name="course cailloux.wav"/>
            </a:hlinkClick>
          </p:cNvPr>
          <p:cNvSpPr/>
          <p:nvPr/>
        </p:nvSpPr>
        <p:spPr>
          <a:xfrm>
            <a:off x="3851920" y="548680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course00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692696"/>
            <a:ext cx="1080120" cy="104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hlinkClick r:id="" action="ppaction://noaction">
              <a:snd r:embed="rId9" name="pleurs.wav"/>
            </a:hlinkClick>
          </p:cNvPr>
          <p:cNvSpPr/>
          <p:nvPr/>
        </p:nvSpPr>
        <p:spPr>
          <a:xfrm>
            <a:off x="5796136" y="548680"/>
            <a:ext cx="1368152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 descr="plong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2360" y="692696"/>
            <a:ext cx="1000911" cy="1080120"/>
          </a:xfrm>
          <a:prstGeom prst="rect">
            <a:avLst/>
          </a:prstGeom>
        </p:spPr>
      </p:pic>
      <p:sp>
        <p:nvSpPr>
          <p:cNvPr id="32" name="Rectangle 31">
            <a:hlinkClick r:id="" action="ppaction://noaction">
              <a:snd r:embed="rId11" name="plongeon.wav"/>
            </a:hlinkClick>
          </p:cNvPr>
          <p:cNvSpPr/>
          <p:nvPr/>
        </p:nvSpPr>
        <p:spPr>
          <a:xfrm>
            <a:off x="7631832" y="47667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 descr="course00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520" y="2708920"/>
            <a:ext cx="108012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ectangle 33">
            <a:hlinkClick r:id="" action="ppaction://noaction">
              <a:snd r:embed="rId13" name="chant.wav"/>
            </a:hlinkClick>
          </p:cNvPr>
          <p:cNvSpPr/>
          <p:nvPr/>
        </p:nvSpPr>
        <p:spPr>
          <a:xfrm>
            <a:off x="0" y="2708920"/>
            <a:ext cx="161967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 descr="0f1648d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95736" y="2780928"/>
            <a:ext cx="1008112" cy="1269474"/>
          </a:xfrm>
          <a:prstGeom prst="rect">
            <a:avLst/>
          </a:prstGeom>
        </p:spPr>
      </p:pic>
      <p:sp>
        <p:nvSpPr>
          <p:cNvPr id="36" name="Rectangle 35">
            <a:hlinkClick r:id="" action="ppaction://noaction">
              <a:snd r:embed="rId15" name="applaudissements.wav"/>
            </a:hlinkClick>
          </p:cNvPr>
          <p:cNvSpPr/>
          <p:nvPr/>
        </p:nvSpPr>
        <p:spPr>
          <a:xfrm>
            <a:off x="1979712" y="2708920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 descr="course00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128" y="3212976"/>
            <a:ext cx="1440160" cy="42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37">
            <a:hlinkClick r:id="" action="ppaction://noaction">
              <a:snd r:embed="rId17" name="bisou.wav"/>
            </a:hlinkClick>
          </p:cNvPr>
          <p:cNvSpPr/>
          <p:nvPr/>
        </p:nvSpPr>
        <p:spPr>
          <a:xfrm>
            <a:off x="5652120" y="2636912"/>
            <a:ext cx="15841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 descr="course009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851920" y="4869160"/>
            <a:ext cx="1344149" cy="134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hlinkClick r:id="" action="ppaction://noaction">
              <a:snd r:embed="rId19" name="bébérit.wav"/>
            </a:hlinkClick>
          </p:cNvPr>
          <p:cNvSpPr/>
          <p:nvPr/>
        </p:nvSpPr>
        <p:spPr>
          <a:xfrm>
            <a:off x="3923928" y="4797152"/>
            <a:ext cx="136815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vacances_011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195736" y="764704"/>
            <a:ext cx="1051744" cy="1051744"/>
          </a:xfrm>
          <a:prstGeom prst="rect">
            <a:avLst/>
          </a:prstGeom>
        </p:spPr>
      </p:pic>
      <p:sp>
        <p:nvSpPr>
          <p:cNvPr id="40" name="Rectangle 39">
            <a:hlinkClick r:id="" action="ppaction://noaction">
              <a:snd r:embed="rId21" name="ronflement.wav"/>
            </a:hlinkClick>
          </p:cNvPr>
          <p:cNvSpPr/>
          <p:nvPr/>
        </p:nvSpPr>
        <p:spPr>
          <a:xfrm>
            <a:off x="2051720" y="476672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chant_065.gif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B5D6FF"/>
              </a:clrFrom>
              <a:clrTo>
                <a:srgbClr val="B5D6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9" y="755703"/>
            <a:ext cx="1152128" cy="900100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23" name="garçon chante.wav"/>
            </a:hlinkClick>
          </p:cNvPr>
          <p:cNvSpPr/>
          <p:nvPr/>
        </p:nvSpPr>
        <p:spPr>
          <a:xfrm>
            <a:off x="179512" y="548680"/>
            <a:ext cx="1296144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course009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267744" y="5013176"/>
            <a:ext cx="100811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noaction">
              <a:snd r:embed="rId25" name="allo.wav"/>
            </a:hlinkClick>
          </p:cNvPr>
          <p:cNvSpPr/>
          <p:nvPr/>
        </p:nvSpPr>
        <p:spPr>
          <a:xfrm>
            <a:off x="19077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femme-gif-168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868144" y="4941168"/>
            <a:ext cx="1105323" cy="117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noaction">
              <a:snd r:embed="rId27" name="cri femme.wav"/>
            </a:hlinkClick>
          </p:cNvPr>
          <p:cNvSpPr/>
          <p:nvPr/>
        </p:nvSpPr>
        <p:spPr>
          <a:xfrm>
            <a:off x="5652120" y="486916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96336" y="5229200"/>
            <a:ext cx="1224136" cy="87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29" name="galop.wav"/>
            </a:hlinkClick>
          </p:cNvPr>
          <p:cNvSpPr/>
          <p:nvPr/>
        </p:nvSpPr>
        <p:spPr>
          <a:xfrm>
            <a:off x="7668344" y="4869160"/>
            <a:ext cx="1224136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5" name="Groupe 77"/>
          <p:cNvGrpSpPr/>
          <p:nvPr/>
        </p:nvGrpSpPr>
        <p:grpSpPr>
          <a:xfrm>
            <a:off x="3563888" y="2420888"/>
            <a:ext cx="2016224" cy="2088232"/>
            <a:chOff x="3635896" y="2348880"/>
            <a:chExt cx="2016224" cy="2088232"/>
          </a:xfrm>
        </p:grpSpPr>
        <p:sp>
          <p:nvSpPr>
            <p:cNvPr id="56" name="Soleil 55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1E5D07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Image 56" descr="index.jp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2" name="Rectangle 51">
            <a:hlinkClick r:id="rId31" action="ppaction://hlinksldjump" highlightClick="1">
              <a:snd r:embed="rId32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hlinkClick r:id="" action="ppaction://noaction">
              <a:snd r:embed="rId23" name="garçon chante.wav"/>
            </a:hlinkClick>
          </p:cNvPr>
          <p:cNvSpPr/>
          <p:nvPr/>
        </p:nvSpPr>
        <p:spPr>
          <a:xfrm>
            <a:off x="3563888" y="2276872"/>
            <a:ext cx="2016224" cy="24482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hlinkClick r:id="" action="ppaction://hlinkshowjump?jump=nextslide">
              <a:snd r:embed="rId33" name="zioup.wav"/>
            </a:hlinkClick>
          </p:cNvPr>
          <p:cNvSpPr/>
          <p:nvPr/>
        </p:nvSpPr>
        <p:spPr>
          <a:xfrm>
            <a:off x="0" y="332656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9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course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941168"/>
            <a:ext cx="1201360" cy="110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hlinkClick r:id="" action="ppaction://noaction">
              <a:snd r:embed="rId3" name="cri garçon.wav"/>
            </a:hlinkClick>
          </p:cNvPr>
          <p:cNvSpPr/>
          <p:nvPr/>
        </p:nvSpPr>
        <p:spPr>
          <a:xfrm>
            <a:off x="0" y="4797152"/>
            <a:ext cx="147565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course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2780928"/>
            <a:ext cx="1222362" cy="101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>
            <a:hlinkClick r:id="" action="ppaction://noaction">
              <a:snd r:embed="rId5" name="rire.wav"/>
            </a:hlinkClick>
          </p:cNvPr>
          <p:cNvSpPr/>
          <p:nvPr/>
        </p:nvSpPr>
        <p:spPr>
          <a:xfrm>
            <a:off x="7596336" y="2636912"/>
            <a:ext cx="1368152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course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692696"/>
            <a:ext cx="908488" cy="114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hlinkClick r:id="" action="ppaction://noaction">
              <a:snd r:embed="rId7" name="course cailloux.wav"/>
            </a:hlinkClick>
          </p:cNvPr>
          <p:cNvSpPr/>
          <p:nvPr/>
        </p:nvSpPr>
        <p:spPr>
          <a:xfrm>
            <a:off x="3851920" y="548680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course00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692696"/>
            <a:ext cx="1080120" cy="104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hlinkClick r:id="" action="ppaction://noaction">
              <a:snd r:embed="rId9" name="pleurs.wav"/>
            </a:hlinkClick>
          </p:cNvPr>
          <p:cNvSpPr/>
          <p:nvPr/>
        </p:nvSpPr>
        <p:spPr>
          <a:xfrm>
            <a:off x="5796136" y="548680"/>
            <a:ext cx="1368152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 descr="plong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2360" y="692696"/>
            <a:ext cx="1000911" cy="1080120"/>
          </a:xfrm>
          <a:prstGeom prst="rect">
            <a:avLst/>
          </a:prstGeom>
        </p:spPr>
      </p:pic>
      <p:sp>
        <p:nvSpPr>
          <p:cNvPr id="32" name="Rectangle 31">
            <a:hlinkClick r:id="" action="ppaction://noaction">
              <a:snd r:embed="rId11" name="plongeon.wav"/>
            </a:hlinkClick>
          </p:cNvPr>
          <p:cNvSpPr/>
          <p:nvPr/>
        </p:nvSpPr>
        <p:spPr>
          <a:xfrm>
            <a:off x="7631832" y="47667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 descr="course00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520" y="2708920"/>
            <a:ext cx="108012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ectangle 33">
            <a:hlinkClick r:id="" action="ppaction://noaction">
              <a:snd r:embed="rId13" name="chant.wav"/>
            </a:hlinkClick>
          </p:cNvPr>
          <p:cNvSpPr/>
          <p:nvPr/>
        </p:nvSpPr>
        <p:spPr>
          <a:xfrm>
            <a:off x="0" y="2708920"/>
            <a:ext cx="161967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 descr="0f1648d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95736" y="2780928"/>
            <a:ext cx="1008112" cy="1269474"/>
          </a:xfrm>
          <a:prstGeom prst="rect">
            <a:avLst/>
          </a:prstGeom>
        </p:spPr>
      </p:pic>
      <p:sp>
        <p:nvSpPr>
          <p:cNvPr id="36" name="Rectangle 35">
            <a:hlinkClick r:id="" action="ppaction://noaction">
              <a:snd r:embed="rId15" name="applaudissements.wav"/>
            </a:hlinkClick>
          </p:cNvPr>
          <p:cNvSpPr/>
          <p:nvPr/>
        </p:nvSpPr>
        <p:spPr>
          <a:xfrm>
            <a:off x="1979712" y="2708920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 descr="course00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128" y="3212976"/>
            <a:ext cx="1440160" cy="42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37">
            <a:hlinkClick r:id="" action="ppaction://noaction">
              <a:snd r:embed="rId17" name="bisou.wav"/>
            </a:hlinkClick>
          </p:cNvPr>
          <p:cNvSpPr/>
          <p:nvPr/>
        </p:nvSpPr>
        <p:spPr>
          <a:xfrm>
            <a:off x="5652120" y="2636912"/>
            <a:ext cx="15841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 descr="course009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851920" y="4869160"/>
            <a:ext cx="1344149" cy="134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hlinkClick r:id="" action="ppaction://noaction">
              <a:snd r:embed="rId19" name="bébérit.wav"/>
            </a:hlinkClick>
          </p:cNvPr>
          <p:cNvSpPr/>
          <p:nvPr/>
        </p:nvSpPr>
        <p:spPr>
          <a:xfrm>
            <a:off x="3923928" y="4797152"/>
            <a:ext cx="136815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vacances_011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195736" y="764704"/>
            <a:ext cx="1051744" cy="1051744"/>
          </a:xfrm>
          <a:prstGeom prst="rect">
            <a:avLst/>
          </a:prstGeom>
        </p:spPr>
      </p:pic>
      <p:sp>
        <p:nvSpPr>
          <p:cNvPr id="40" name="Rectangle 39">
            <a:hlinkClick r:id="" action="ppaction://noaction">
              <a:snd r:embed="rId21" name="ronflement.wav"/>
            </a:hlinkClick>
          </p:cNvPr>
          <p:cNvSpPr/>
          <p:nvPr/>
        </p:nvSpPr>
        <p:spPr>
          <a:xfrm>
            <a:off x="2051720" y="476672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chant_065.gif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B5D6FF"/>
              </a:clrFrom>
              <a:clrTo>
                <a:srgbClr val="B5D6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9" y="755703"/>
            <a:ext cx="1152128" cy="900100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23" name="garçon chante.wav"/>
            </a:hlinkClick>
          </p:cNvPr>
          <p:cNvSpPr/>
          <p:nvPr/>
        </p:nvSpPr>
        <p:spPr>
          <a:xfrm>
            <a:off x="179512" y="548680"/>
            <a:ext cx="1296144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course009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267744" y="5013176"/>
            <a:ext cx="100811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noaction">
              <a:snd r:embed="rId25" name="allo.wav"/>
            </a:hlinkClick>
          </p:cNvPr>
          <p:cNvSpPr/>
          <p:nvPr/>
        </p:nvSpPr>
        <p:spPr>
          <a:xfrm>
            <a:off x="19077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femme-gif-168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868144" y="4941168"/>
            <a:ext cx="1105323" cy="117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noaction">
              <a:snd r:embed="rId27" name="cri femme.wav"/>
            </a:hlinkClick>
          </p:cNvPr>
          <p:cNvSpPr/>
          <p:nvPr/>
        </p:nvSpPr>
        <p:spPr>
          <a:xfrm>
            <a:off x="5652120" y="486916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96336" y="5229200"/>
            <a:ext cx="1224136" cy="87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29" name="galop.wav"/>
            </a:hlinkClick>
          </p:cNvPr>
          <p:cNvSpPr/>
          <p:nvPr/>
        </p:nvSpPr>
        <p:spPr>
          <a:xfrm>
            <a:off x="7668344" y="4869160"/>
            <a:ext cx="1224136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563888" y="2420888"/>
            <a:ext cx="2016224" cy="2088232"/>
            <a:chOff x="3635896" y="2348880"/>
            <a:chExt cx="2016224" cy="2088232"/>
          </a:xfrm>
        </p:grpSpPr>
        <p:sp>
          <p:nvSpPr>
            <p:cNvPr id="56" name="Soleil 55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1E5D07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Image 56" descr="index.jp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2" name="Rectangle 51">
            <a:hlinkClick r:id="rId31" action="ppaction://hlinksldjump" highlightClick="1">
              <a:snd r:embed="rId32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hlinkClick r:id="" action="ppaction://hlinkshowjump?jump=nextslide">
              <a:snd r:embed="rId27" name="cri femme.wav"/>
            </a:hlinkClick>
          </p:cNvPr>
          <p:cNvSpPr/>
          <p:nvPr/>
        </p:nvSpPr>
        <p:spPr>
          <a:xfrm>
            <a:off x="5652120" y="486916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hlinkClick r:id="" action="ppaction://noaction">
              <a:snd r:embed="rId17" name="bisou.wav"/>
            </a:hlinkClick>
          </p:cNvPr>
          <p:cNvSpPr/>
          <p:nvPr/>
        </p:nvSpPr>
        <p:spPr>
          <a:xfrm>
            <a:off x="3635896" y="2348880"/>
            <a:ext cx="1944216" cy="21602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hlinkClick r:id="" action="ppaction://hlinkshowjump?jump=nextslide">
              <a:snd r:embed="rId33" name="zioup.wav"/>
            </a:hlinkClick>
          </p:cNvPr>
          <p:cNvSpPr/>
          <p:nvPr/>
        </p:nvSpPr>
        <p:spPr>
          <a:xfrm>
            <a:off x="5580112" y="256490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9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course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941168"/>
            <a:ext cx="1201360" cy="110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hlinkClick r:id="" action="ppaction://noaction">
              <a:snd r:embed="rId3" name="cri garçon.wav"/>
            </a:hlinkClick>
          </p:cNvPr>
          <p:cNvSpPr/>
          <p:nvPr/>
        </p:nvSpPr>
        <p:spPr>
          <a:xfrm>
            <a:off x="0" y="4797152"/>
            <a:ext cx="147565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course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2780928"/>
            <a:ext cx="1222362" cy="101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>
            <a:hlinkClick r:id="" action="ppaction://noaction">
              <a:snd r:embed="rId5" name="rire.wav"/>
            </a:hlinkClick>
          </p:cNvPr>
          <p:cNvSpPr/>
          <p:nvPr/>
        </p:nvSpPr>
        <p:spPr>
          <a:xfrm>
            <a:off x="7596336" y="2636912"/>
            <a:ext cx="1368152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course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692696"/>
            <a:ext cx="908488" cy="114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hlinkClick r:id="" action="ppaction://noaction">
              <a:snd r:embed="rId7" name="course cailloux.wav"/>
            </a:hlinkClick>
          </p:cNvPr>
          <p:cNvSpPr/>
          <p:nvPr/>
        </p:nvSpPr>
        <p:spPr>
          <a:xfrm>
            <a:off x="3851920" y="548680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course00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692696"/>
            <a:ext cx="1080120" cy="104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hlinkClick r:id="" action="ppaction://noaction">
              <a:snd r:embed="rId9" name="pleurs.wav"/>
            </a:hlinkClick>
          </p:cNvPr>
          <p:cNvSpPr/>
          <p:nvPr/>
        </p:nvSpPr>
        <p:spPr>
          <a:xfrm>
            <a:off x="5796136" y="548680"/>
            <a:ext cx="1368152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 descr="plong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2360" y="692696"/>
            <a:ext cx="1000911" cy="1080120"/>
          </a:xfrm>
          <a:prstGeom prst="rect">
            <a:avLst/>
          </a:prstGeom>
        </p:spPr>
      </p:pic>
      <p:sp>
        <p:nvSpPr>
          <p:cNvPr id="32" name="Rectangle 31">
            <a:hlinkClick r:id="" action="ppaction://noaction">
              <a:snd r:embed="rId11" name="plongeon.wav"/>
            </a:hlinkClick>
          </p:cNvPr>
          <p:cNvSpPr/>
          <p:nvPr/>
        </p:nvSpPr>
        <p:spPr>
          <a:xfrm>
            <a:off x="7631832" y="47667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 descr="course00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520" y="2708920"/>
            <a:ext cx="108012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ectangle 33">
            <a:hlinkClick r:id="" action="ppaction://noaction">
              <a:snd r:embed="rId13" name="chant.wav"/>
            </a:hlinkClick>
          </p:cNvPr>
          <p:cNvSpPr/>
          <p:nvPr/>
        </p:nvSpPr>
        <p:spPr>
          <a:xfrm>
            <a:off x="0" y="2708920"/>
            <a:ext cx="161967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 descr="0f1648d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95736" y="2780928"/>
            <a:ext cx="1008112" cy="1269474"/>
          </a:xfrm>
          <a:prstGeom prst="rect">
            <a:avLst/>
          </a:prstGeom>
        </p:spPr>
      </p:pic>
      <p:sp>
        <p:nvSpPr>
          <p:cNvPr id="36" name="Rectangle 35">
            <a:hlinkClick r:id="" action="ppaction://noaction">
              <a:snd r:embed="rId15" name="applaudissements.wav"/>
            </a:hlinkClick>
          </p:cNvPr>
          <p:cNvSpPr/>
          <p:nvPr/>
        </p:nvSpPr>
        <p:spPr>
          <a:xfrm>
            <a:off x="1979712" y="2708920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 descr="course00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128" y="3212976"/>
            <a:ext cx="1440160" cy="42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37">
            <a:hlinkClick r:id="" action="ppaction://noaction">
              <a:snd r:embed="rId17" name="bisou.wav"/>
            </a:hlinkClick>
          </p:cNvPr>
          <p:cNvSpPr/>
          <p:nvPr/>
        </p:nvSpPr>
        <p:spPr>
          <a:xfrm>
            <a:off x="5652120" y="2636912"/>
            <a:ext cx="15841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 descr="course009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851920" y="4869160"/>
            <a:ext cx="1344149" cy="134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hlinkClick r:id="" action="ppaction://noaction">
              <a:snd r:embed="rId19" name="bébérit.wav"/>
            </a:hlinkClick>
          </p:cNvPr>
          <p:cNvSpPr/>
          <p:nvPr/>
        </p:nvSpPr>
        <p:spPr>
          <a:xfrm>
            <a:off x="3923928" y="4797152"/>
            <a:ext cx="136815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vacances_011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195736" y="764704"/>
            <a:ext cx="1051744" cy="1051744"/>
          </a:xfrm>
          <a:prstGeom prst="rect">
            <a:avLst/>
          </a:prstGeom>
        </p:spPr>
      </p:pic>
      <p:sp>
        <p:nvSpPr>
          <p:cNvPr id="40" name="Rectangle 39">
            <a:hlinkClick r:id="" action="ppaction://noaction">
              <a:snd r:embed="rId21" name="ronflement.wav"/>
            </a:hlinkClick>
          </p:cNvPr>
          <p:cNvSpPr/>
          <p:nvPr/>
        </p:nvSpPr>
        <p:spPr>
          <a:xfrm>
            <a:off x="2051720" y="476672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chant_065.gif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B5D6FF"/>
              </a:clrFrom>
              <a:clrTo>
                <a:srgbClr val="B5D6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9" y="755703"/>
            <a:ext cx="1152128" cy="900100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23" name="garçon chante.wav"/>
            </a:hlinkClick>
          </p:cNvPr>
          <p:cNvSpPr/>
          <p:nvPr/>
        </p:nvSpPr>
        <p:spPr>
          <a:xfrm>
            <a:off x="179512" y="548680"/>
            <a:ext cx="1296144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course009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267744" y="5013176"/>
            <a:ext cx="100811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noaction">
              <a:snd r:embed="rId25" name="allo.wav"/>
            </a:hlinkClick>
          </p:cNvPr>
          <p:cNvSpPr/>
          <p:nvPr/>
        </p:nvSpPr>
        <p:spPr>
          <a:xfrm>
            <a:off x="19077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femme-gif-168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868144" y="4941168"/>
            <a:ext cx="1105323" cy="117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noaction">
              <a:snd r:embed="rId27" name="cri femme.wav"/>
            </a:hlinkClick>
          </p:cNvPr>
          <p:cNvSpPr/>
          <p:nvPr/>
        </p:nvSpPr>
        <p:spPr>
          <a:xfrm>
            <a:off x="5652120" y="486916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96336" y="5229200"/>
            <a:ext cx="1224136" cy="87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29" name="galop.wav"/>
            </a:hlinkClick>
          </p:cNvPr>
          <p:cNvSpPr/>
          <p:nvPr/>
        </p:nvSpPr>
        <p:spPr>
          <a:xfrm>
            <a:off x="7668344" y="4869160"/>
            <a:ext cx="1224136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563888" y="2420888"/>
            <a:ext cx="2016224" cy="2088232"/>
            <a:chOff x="3635896" y="2348880"/>
            <a:chExt cx="2016224" cy="2088232"/>
          </a:xfrm>
        </p:grpSpPr>
        <p:sp>
          <p:nvSpPr>
            <p:cNvPr id="56" name="Soleil 55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1E5D07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Image 56" descr="index.jp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2" name="Rectangle 51">
            <a:hlinkClick r:id="rId31" action="ppaction://hlinksldjump" highlightClick="1">
              <a:snd r:embed="rId32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hlinkClick r:id="" action="ppaction://hlinkshowjump?jump=nextslide">
              <a:snd r:embed="rId5" name="rire.wav"/>
            </a:hlinkClick>
          </p:cNvPr>
          <p:cNvSpPr/>
          <p:nvPr/>
        </p:nvSpPr>
        <p:spPr>
          <a:xfrm>
            <a:off x="3419872" y="2348880"/>
            <a:ext cx="1368152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hlinkClick r:id="" action="ppaction://noaction">
              <a:snd r:embed="rId25" name="allo.wav"/>
            </a:hlinkClick>
          </p:cNvPr>
          <p:cNvSpPr/>
          <p:nvPr/>
        </p:nvSpPr>
        <p:spPr>
          <a:xfrm>
            <a:off x="3491880" y="2420888"/>
            <a:ext cx="2160240" cy="22322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hlinkClick r:id="" action="ppaction://hlinkshowjump?jump=nextslide">
              <a:snd r:embed="rId33" name="zioup.wav"/>
            </a:hlinkClick>
          </p:cNvPr>
          <p:cNvSpPr/>
          <p:nvPr/>
        </p:nvSpPr>
        <p:spPr>
          <a:xfrm>
            <a:off x="1979712" y="472514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2492896"/>
            <a:ext cx="2088232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chien</a:t>
            </a:r>
            <a:endParaRPr lang="fr-FR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9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course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941168"/>
            <a:ext cx="1201360" cy="110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hlinkClick r:id="" action="ppaction://noaction">
              <a:snd r:embed="rId3" name="cri garçon.wav"/>
            </a:hlinkClick>
          </p:cNvPr>
          <p:cNvSpPr/>
          <p:nvPr/>
        </p:nvSpPr>
        <p:spPr>
          <a:xfrm>
            <a:off x="0" y="4797152"/>
            <a:ext cx="147565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course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2780928"/>
            <a:ext cx="1222362" cy="101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>
            <a:hlinkClick r:id="" action="ppaction://noaction">
              <a:snd r:embed="rId5" name="rire.wav"/>
            </a:hlinkClick>
          </p:cNvPr>
          <p:cNvSpPr/>
          <p:nvPr/>
        </p:nvSpPr>
        <p:spPr>
          <a:xfrm>
            <a:off x="7596336" y="2636912"/>
            <a:ext cx="1368152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course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692696"/>
            <a:ext cx="908488" cy="114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hlinkClick r:id="" action="ppaction://noaction">
              <a:snd r:embed="rId7" name="course cailloux.wav"/>
            </a:hlinkClick>
          </p:cNvPr>
          <p:cNvSpPr/>
          <p:nvPr/>
        </p:nvSpPr>
        <p:spPr>
          <a:xfrm>
            <a:off x="3851920" y="548680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course00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692696"/>
            <a:ext cx="1080120" cy="104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hlinkClick r:id="" action="ppaction://noaction">
              <a:snd r:embed="rId9" name="pleurs.wav"/>
            </a:hlinkClick>
          </p:cNvPr>
          <p:cNvSpPr/>
          <p:nvPr/>
        </p:nvSpPr>
        <p:spPr>
          <a:xfrm>
            <a:off x="5796136" y="548680"/>
            <a:ext cx="1368152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 descr="plong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2360" y="692696"/>
            <a:ext cx="1000911" cy="1080120"/>
          </a:xfrm>
          <a:prstGeom prst="rect">
            <a:avLst/>
          </a:prstGeom>
        </p:spPr>
      </p:pic>
      <p:sp>
        <p:nvSpPr>
          <p:cNvPr id="32" name="Rectangle 31">
            <a:hlinkClick r:id="" action="ppaction://noaction">
              <a:snd r:embed="rId11" name="plongeon.wav"/>
            </a:hlinkClick>
          </p:cNvPr>
          <p:cNvSpPr/>
          <p:nvPr/>
        </p:nvSpPr>
        <p:spPr>
          <a:xfrm>
            <a:off x="7631832" y="47667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 descr="course00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520" y="2708920"/>
            <a:ext cx="108012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ectangle 33">
            <a:hlinkClick r:id="" action="ppaction://noaction">
              <a:snd r:embed="rId13" name="chant.wav"/>
            </a:hlinkClick>
          </p:cNvPr>
          <p:cNvSpPr/>
          <p:nvPr/>
        </p:nvSpPr>
        <p:spPr>
          <a:xfrm>
            <a:off x="0" y="2708920"/>
            <a:ext cx="161967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 descr="0f1648d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95736" y="2780928"/>
            <a:ext cx="1008112" cy="1269474"/>
          </a:xfrm>
          <a:prstGeom prst="rect">
            <a:avLst/>
          </a:prstGeom>
        </p:spPr>
      </p:pic>
      <p:sp>
        <p:nvSpPr>
          <p:cNvPr id="36" name="Rectangle 35">
            <a:hlinkClick r:id="" action="ppaction://noaction">
              <a:snd r:embed="rId15" name="applaudissements.wav"/>
            </a:hlinkClick>
          </p:cNvPr>
          <p:cNvSpPr/>
          <p:nvPr/>
        </p:nvSpPr>
        <p:spPr>
          <a:xfrm>
            <a:off x="1979712" y="2708920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 descr="course00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128" y="3212976"/>
            <a:ext cx="1440160" cy="42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37">
            <a:hlinkClick r:id="" action="ppaction://noaction">
              <a:snd r:embed="rId17" name="bisou.wav"/>
            </a:hlinkClick>
          </p:cNvPr>
          <p:cNvSpPr/>
          <p:nvPr/>
        </p:nvSpPr>
        <p:spPr>
          <a:xfrm>
            <a:off x="5652120" y="2636912"/>
            <a:ext cx="15841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 descr="course009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851920" y="4869160"/>
            <a:ext cx="1344149" cy="134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hlinkClick r:id="" action="ppaction://noaction">
              <a:snd r:embed="rId19" name="bébérit.wav"/>
            </a:hlinkClick>
          </p:cNvPr>
          <p:cNvSpPr/>
          <p:nvPr/>
        </p:nvSpPr>
        <p:spPr>
          <a:xfrm>
            <a:off x="3923928" y="4797152"/>
            <a:ext cx="136815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vacances_011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195736" y="764704"/>
            <a:ext cx="1051744" cy="1051744"/>
          </a:xfrm>
          <a:prstGeom prst="rect">
            <a:avLst/>
          </a:prstGeom>
        </p:spPr>
      </p:pic>
      <p:sp>
        <p:nvSpPr>
          <p:cNvPr id="40" name="Rectangle 39">
            <a:hlinkClick r:id="" action="ppaction://noaction">
              <a:snd r:embed="rId21" name="ronflement.wav"/>
            </a:hlinkClick>
          </p:cNvPr>
          <p:cNvSpPr/>
          <p:nvPr/>
        </p:nvSpPr>
        <p:spPr>
          <a:xfrm>
            <a:off x="2051720" y="476672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chant_065.gif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B5D6FF"/>
              </a:clrFrom>
              <a:clrTo>
                <a:srgbClr val="B5D6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9" y="755703"/>
            <a:ext cx="1152128" cy="900100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23" name="garçon chante.wav"/>
            </a:hlinkClick>
          </p:cNvPr>
          <p:cNvSpPr/>
          <p:nvPr/>
        </p:nvSpPr>
        <p:spPr>
          <a:xfrm>
            <a:off x="179512" y="548680"/>
            <a:ext cx="1296144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course009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267744" y="5013176"/>
            <a:ext cx="100811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noaction">
              <a:snd r:embed="rId25" name="allo.wav"/>
            </a:hlinkClick>
          </p:cNvPr>
          <p:cNvSpPr/>
          <p:nvPr/>
        </p:nvSpPr>
        <p:spPr>
          <a:xfrm>
            <a:off x="19077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femme-gif-168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868144" y="4941168"/>
            <a:ext cx="1105323" cy="117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noaction">
              <a:snd r:embed="rId27" name="cri femme.wav"/>
            </a:hlinkClick>
          </p:cNvPr>
          <p:cNvSpPr/>
          <p:nvPr/>
        </p:nvSpPr>
        <p:spPr>
          <a:xfrm>
            <a:off x="5652120" y="486916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96336" y="5229200"/>
            <a:ext cx="1224136" cy="87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29" name="galop.wav"/>
            </a:hlinkClick>
          </p:cNvPr>
          <p:cNvSpPr/>
          <p:nvPr/>
        </p:nvSpPr>
        <p:spPr>
          <a:xfrm>
            <a:off x="7668344" y="4869160"/>
            <a:ext cx="1224136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563888" y="2420888"/>
            <a:ext cx="2016224" cy="2088232"/>
            <a:chOff x="3635896" y="2348880"/>
            <a:chExt cx="2016224" cy="2088232"/>
          </a:xfrm>
        </p:grpSpPr>
        <p:sp>
          <p:nvSpPr>
            <p:cNvPr id="56" name="Soleil 55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1E5D07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Image 56" descr="index.jp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2" name="Rectangle 51">
            <a:hlinkClick r:id="rId31" action="ppaction://hlinksldjump" highlightClick="1">
              <a:snd r:embed="rId32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hlinkClick r:id="" action="ppaction://noaction">
              <a:snd r:embed="rId13" name="chant.wav"/>
            </a:hlinkClick>
          </p:cNvPr>
          <p:cNvSpPr/>
          <p:nvPr/>
        </p:nvSpPr>
        <p:spPr>
          <a:xfrm>
            <a:off x="3491880" y="2420888"/>
            <a:ext cx="2232248" cy="20882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hlinkClick r:id="" action="ppaction://hlinkshowjump?jump=nextslide">
              <a:snd r:embed="rId33" name="zioup.wav"/>
            </a:hlinkClick>
          </p:cNvPr>
          <p:cNvSpPr/>
          <p:nvPr/>
        </p:nvSpPr>
        <p:spPr>
          <a:xfrm>
            <a:off x="107504" y="256490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9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course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941168"/>
            <a:ext cx="1201360" cy="110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hlinkClick r:id="" action="ppaction://noaction">
              <a:snd r:embed="rId3" name="cri garçon.wav"/>
            </a:hlinkClick>
          </p:cNvPr>
          <p:cNvSpPr/>
          <p:nvPr/>
        </p:nvSpPr>
        <p:spPr>
          <a:xfrm>
            <a:off x="0" y="4797152"/>
            <a:ext cx="147565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course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2780928"/>
            <a:ext cx="1222362" cy="101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>
            <a:hlinkClick r:id="" action="ppaction://noaction">
              <a:snd r:embed="rId5" name="rire.wav"/>
            </a:hlinkClick>
          </p:cNvPr>
          <p:cNvSpPr/>
          <p:nvPr/>
        </p:nvSpPr>
        <p:spPr>
          <a:xfrm>
            <a:off x="7596336" y="2636912"/>
            <a:ext cx="1368152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course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692696"/>
            <a:ext cx="908488" cy="114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hlinkClick r:id="" action="ppaction://noaction">
              <a:snd r:embed="rId7" name="course cailloux.wav"/>
            </a:hlinkClick>
          </p:cNvPr>
          <p:cNvSpPr/>
          <p:nvPr/>
        </p:nvSpPr>
        <p:spPr>
          <a:xfrm>
            <a:off x="3851920" y="548680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course00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692696"/>
            <a:ext cx="1080120" cy="104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hlinkClick r:id="" action="ppaction://noaction">
              <a:snd r:embed="rId9" name="pleurs.wav"/>
            </a:hlinkClick>
          </p:cNvPr>
          <p:cNvSpPr/>
          <p:nvPr/>
        </p:nvSpPr>
        <p:spPr>
          <a:xfrm>
            <a:off x="5796136" y="548680"/>
            <a:ext cx="1368152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 descr="plong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2360" y="692696"/>
            <a:ext cx="1000911" cy="1080120"/>
          </a:xfrm>
          <a:prstGeom prst="rect">
            <a:avLst/>
          </a:prstGeom>
        </p:spPr>
      </p:pic>
      <p:sp>
        <p:nvSpPr>
          <p:cNvPr id="32" name="Rectangle 31">
            <a:hlinkClick r:id="" action="ppaction://noaction">
              <a:snd r:embed="rId11" name="plongeon.wav"/>
            </a:hlinkClick>
          </p:cNvPr>
          <p:cNvSpPr/>
          <p:nvPr/>
        </p:nvSpPr>
        <p:spPr>
          <a:xfrm>
            <a:off x="7631832" y="47667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 descr="course00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520" y="2708920"/>
            <a:ext cx="108012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ectangle 33">
            <a:hlinkClick r:id="" action="ppaction://noaction">
              <a:snd r:embed="rId13" name="chant.wav"/>
            </a:hlinkClick>
          </p:cNvPr>
          <p:cNvSpPr/>
          <p:nvPr/>
        </p:nvSpPr>
        <p:spPr>
          <a:xfrm>
            <a:off x="0" y="2708920"/>
            <a:ext cx="161967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 descr="0f1648d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95736" y="2780928"/>
            <a:ext cx="1008112" cy="1269474"/>
          </a:xfrm>
          <a:prstGeom prst="rect">
            <a:avLst/>
          </a:prstGeom>
        </p:spPr>
      </p:pic>
      <p:sp>
        <p:nvSpPr>
          <p:cNvPr id="36" name="Rectangle 35">
            <a:hlinkClick r:id="" action="ppaction://noaction">
              <a:snd r:embed="rId15" name="applaudissements.wav"/>
            </a:hlinkClick>
          </p:cNvPr>
          <p:cNvSpPr/>
          <p:nvPr/>
        </p:nvSpPr>
        <p:spPr>
          <a:xfrm>
            <a:off x="1979712" y="2708920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 descr="course00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128" y="3212976"/>
            <a:ext cx="1440160" cy="42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37">
            <a:hlinkClick r:id="" action="ppaction://noaction">
              <a:snd r:embed="rId17" name="bisou.wav"/>
            </a:hlinkClick>
          </p:cNvPr>
          <p:cNvSpPr/>
          <p:nvPr/>
        </p:nvSpPr>
        <p:spPr>
          <a:xfrm>
            <a:off x="5652120" y="2636912"/>
            <a:ext cx="15841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 descr="course009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851920" y="4869160"/>
            <a:ext cx="1344149" cy="134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hlinkClick r:id="" action="ppaction://noaction">
              <a:snd r:embed="rId19" name="bébérit.wav"/>
            </a:hlinkClick>
          </p:cNvPr>
          <p:cNvSpPr/>
          <p:nvPr/>
        </p:nvSpPr>
        <p:spPr>
          <a:xfrm>
            <a:off x="3923928" y="4797152"/>
            <a:ext cx="136815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vacances_011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195736" y="764704"/>
            <a:ext cx="1051744" cy="1051744"/>
          </a:xfrm>
          <a:prstGeom prst="rect">
            <a:avLst/>
          </a:prstGeom>
        </p:spPr>
      </p:pic>
      <p:sp>
        <p:nvSpPr>
          <p:cNvPr id="40" name="Rectangle 39">
            <a:hlinkClick r:id="" action="ppaction://noaction">
              <a:snd r:embed="rId21" name="ronflement.wav"/>
            </a:hlinkClick>
          </p:cNvPr>
          <p:cNvSpPr/>
          <p:nvPr/>
        </p:nvSpPr>
        <p:spPr>
          <a:xfrm>
            <a:off x="2051720" y="476672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chant_065.gif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B5D6FF"/>
              </a:clrFrom>
              <a:clrTo>
                <a:srgbClr val="B5D6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9" y="755703"/>
            <a:ext cx="1152128" cy="900100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23" name="garçon chante.wav"/>
            </a:hlinkClick>
          </p:cNvPr>
          <p:cNvSpPr/>
          <p:nvPr/>
        </p:nvSpPr>
        <p:spPr>
          <a:xfrm>
            <a:off x="179512" y="548680"/>
            <a:ext cx="1296144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course009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267744" y="5013176"/>
            <a:ext cx="100811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noaction">
              <a:snd r:embed="rId25" name="allo.wav"/>
            </a:hlinkClick>
          </p:cNvPr>
          <p:cNvSpPr/>
          <p:nvPr/>
        </p:nvSpPr>
        <p:spPr>
          <a:xfrm>
            <a:off x="19077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femme-gif-168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868144" y="4941168"/>
            <a:ext cx="1105323" cy="117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noaction">
              <a:snd r:embed="rId27" name="cri femme.wav"/>
            </a:hlinkClick>
          </p:cNvPr>
          <p:cNvSpPr/>
          <p:nvPr/>
        </p:nvSpPr>
        <p:spPr>
          <a:xfrm>
            <a:off x="5652120" y="486916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96336" y="5229200"/>
            <a:ext cx="1224136" cy="87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29" name="galop.wav"/>
            </a:hlinkClick>
          </p:cNvPr>
          <p:cNvSpPr/>
          <p:nvPr/>
        </p:nvSpPr>
        <p:spPr>
          <a:xfrm>
            <a:off x="7668344" y="4869160"/>
            <a:ext cx="1224136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563888" y="2420888"/>
            <a:ext cx="2016224" cy="2088232"/>
            <a:chOff x="3635896" y="2348880"/>
            <a:chExt cx="2016224" cy="2088232"/>
          </a:xfrm>
        </p:grpSpPr>
        <p:sp>
          <p:nvSpPr>
            <p:cNvPr id="56" name="Soleil 55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1E5D07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Image 56" descr="index.jp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2" name="Rectangle 51">
            <a:hlinkClick r:id="rId31" action="ppaction://hlinksldjump" highlightClick="1">
              <a:snd r:embed="rId32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hlinkClick r:id="" action="ppaction://noaction">
              <a:snd r:embed="rId33" name="courir.wav"/>
            </a:hlinkClick>
          </p:cNvPr>
          <p:cNvSpPr/>
          <p:nvPr/>
        </p:nvSpPr>
        <p:spPr>
          <a:xfrm>
            <a:off x="3563888" y="2348880"/>
            <a:ext cx="1944216" cy="20162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hlinkClick r:id="" action="ppaction://hlinkshowjump?jump=nextslide">
              <a:snd r:embed="rId34" name="zioup.wav"/>
            </a:hlinkClick>
          </p:cNvPr>
          <p:cNvSpPr/>
          <p:nvPr/>
        </p:nvSpPr>
        <p:spPr>
          <a:xfrm>
            <a:off x="3707904" y="40466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9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course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941168"/>
            <a:ext cx="1201360" cy="110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hlinkClick r:id="" action="ppaction://noaction">
              <a:snd r:embed="rId3" name="cri garçon.wav"/>
            </a:hlinkClick>
          </p:cNvPr>
          <p:cNvSpPr/>
          <p:nvPr/>
        </p:nvSpPr>
        <p:spPr>
          <a:xfrm>
            <a:off x="0" y="4797152"/>
            <a:ext cx="147565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course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2780928"/>
            <a:ext cx="1222362" cy="101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>
            <a:hlinkClick r:id="" action="ppaction://noaction">
              <a:snd r:embed="rId5" name="rire.wav"/>
            </a:hlinkClick>
          </p:cNvPr>
          <p:cNvSpPr/>
          <p:nvPr/>
        </p:nvSpPr>
        <p:spPr>
          <a:xfrm>
            <a:off x="7596336" y="2636912"/>
            <a:ext cx="1368152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course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692696"/>
            <a:ext cx="908488" cy="114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hlinkClick r:id="" action="ppaction://noaction">
              <a:snd r:embed="rId7" name="course cailloux.wav"/>
            </a:hlinkClick>
          </p:cNvPr>
          <p:cNvSpPr/>
          <p:nvPr/>
        </p:nvSpPr>
        <p:spPr>
          <a:xfrm>
            <a:off x="3851920" y="548680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course00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692696"/>
            <a:ext cx="1080120" cy="104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hlinkClick r:id="" action="ppaction://noaction">
              <a:snd r:embed="rId9" name="pleurs.wav"/>
            </a:hlinkClick>
          </p:cNvPr>
          <p:cNvSpPr/>
          <p:nvPr/>
        </p:nvSpPr>
        <p:spPr>
          <a:xfrm>
            <a:off x="5796136" y="548680"/>
            <a:ext cx="1368152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 descr="plong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2360" y="692696"/>
            <a:ext cx="1000911" cy="1080120"/>
          </a:xfrm>
          <a:prstGeom prst="rect">
            <a:avLst/>
          </a:prstGeom>
        </p:spPr>
      </p:pic>
      <p:sp>
        <p:nvSpPr>
          <p:cNvPr id="32" name="Rectangle 31">
            <a:hlinkClick r:id="" action="ppaction://noaction">
              <a:snd r:embed="rId11" name="plongeon.wav"/>
            </a:hlinkClick>
          </p:cNvPr>
          <p:cNvSpPr/>
          <p:nvPr/>
        </p:nvSpPr>
        <p:spPr>
          <a:xfrm>
            <a:off x="7631832" y="47667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 descr="course00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520" y="2708920"/>
            <a:ext cx="108012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ectangle 33">
            <a:hlinkClick r:id="" action="ppaction://noaction">
              <a:snd r:embed="rId13" name="chant.wav"/>
            </a:hlinkClick>
          </p:cNvPr>
          <p:cNvSpPr/>
          <p:nvPr/>
        </p:nvSpPr>
        <p:spPr>
          <a:xfrm>
            <a:off x="0" y="2708920"/>
            <a:ext cx="161967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 descr="0f1648d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95736" y="2780928"/>
            <a:ext cx="1008112" cy="1269474"/>
          </a:xfrm>
          <a:prstGeom prst="rect">
            <a:avLst/>
          </a:prstGeom>
        </p:spPr>
      </p:pic>
      <p:sp>
        <p:nvSpPr>
          <p:cNvPr id="36" name="Rectangle 35">
            <a:hlinkClick r:id="" action="ppaction://noaction">
              <a:snd r:embed="rId15" name="applaudissements.wav"/>
            </a:hlinkClick>
          </p:cNvPr>
          <p:cNvSpPr/>
          <p:nvPr/>
        </p:nvSpPr>
        <p:spPr>
          <a:xfrm>
            <a:off x="1979712" y="2708920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 descr="course00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128" y="3212976"/>
            <a:ext cx="1440160" cy="42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37">
            <a:hlinkClick r:id="" action="ppaction://noaction">
              <a:snd r:embed="rId17" name="bisou.wav"/>
            </a:hlinkClick>
          </p:cNvPr>
          <p:cNvSpPr/>
          <p:nvPr/>
        </p:nvSpPr>
        <p:spPr>
          <a:xfrm>
            <a:off x="5652120" y="2636912"/>
            <a:ext cx="15841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 descr="course009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851920" y="4869160"/>
            <a:ext cx="1344149" cy="134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hlinkClick r:id="" action="ppaction://noaction">
              <a:snd r:embed="rId19" name="bébérit.wav"/>
            </a:hlinkClick>
          </p:cNvPr>
          <p:cNvSpPr/>
          <p:nvPr/>
        </p:nvSpPr>
        <p:spPr>
          <a:xfrm>
            <a:off x="3923928" y="4797152"/>
            <a:ext cx="136815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vacances_011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195736" y="764704"/>
            <a:ext cx="1051744" cy="1051744"/>
          </a:xfrm>
          <a:prstGeom prst="rect">
            <a:avLst/>
          </a:prstGeom>
        </p:spPr>
      </p:pic>
      <p:sp>
        <p:nvSpPr>
          <p:cNvPr id="40" name="Rectangle 39">
            <a:hlinkClick r:id="" action="ppaction://noaction">
              <a:snd r:embed="rId21" name="ronflement.wav"/>
            </a:hlinkClick>
          </p:cNvPr>
          <p:cNvSpPr/>
          <p:nvPr/>
        </p:nvSpPr>
        <p:spPr>
          <a:xfrm>
            <a:off x="2051720" y="476672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chant_065.gif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B5D6FF"/>
              </a:clrFrom>
              <a:clrTo>
                <a:srgbClr val="B5D6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9" y="755703"/>
            <a:ext cx="1152128" cy="900100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23" name="garçon chante.wav"/>
            </a:hlinkClick>
          </p:cNvPr>
          <p:cNvSpPr/>
          <p:nvPr/>
        </p:nvSpPr>
        <p:spPr>
          <a:xfrm>
            <a:off x="179512" y="548680"/>
            <a:ext cx="1296144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course009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267744" y="5013176"/>
            <a:ext cx="100811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noaction">
              <a:snd r:embed="rId25" name="allo.wav"/>
            </a:hlinkClick>
          </p:cNvPr>
          <p:cNvSpPr/>
          <p:nvPr/>
        </p:nvSpPr>
        <p:spPr>
          <a:xfrm>
            <a:off x="19077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femme-gif-168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868144" y="4941168"/>
            <a:ext cx="1105323" cy="117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noaction">
              <a:snd r:embed="rId27" name="cri femme.wav"/>
            </a:hlinkClick>
          </p:cNvPr>
          <p:cNvSpPr/>
          <p:nvPr/>
        </p:nvSpPr>
        <p:spPr>
          <a:xfrm>
            <a:off x="5652120" y="486916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96336" y="5229200"/>
            <a:ext cx="1224136" cy="87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29" name="galop.wav"/>
            </a:hlinkClick>
          </p:cNvPr>
          <p:cNvSpPr/>
          <p:nvPr/>
        </p:nvSpPr>
        <p:spPr>
          <a:xfrm>
            <a:off x="7668344" y="4869160"/>
            <a:ext cx="1224136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563888" y="2420888"/>
            <a:ext cx="2016224" cy="2088232"/>
            <a:chOff x="3635896" y="2348880"/>
            <a:chExt cx="2016224" cy="2088232"/>
          </a:xfrm>
        </p:grpSpPr>
        <p:sp>
          <p:nvSpPr>
            <p:cNvPr id="56" name="Soleil 55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1E5D07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Image 56" descr="index.jp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2" name="Rectangle 51">
            <a:hlinkClick r:id="rId31" action="ppaction://hlinksldjump" highlightClick="1">
              <a:snd r:embed="rId32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hlinkClick r:id="" action="ppaction://noaction">
              <a:snd r:embed="rId9" name="pleurs.wav"/>
            </a:hlinkClick>
          </p:cNvPr>
          <p:cNvSpPr/>
          <p:nvPr/>
        </p:nvSpPr>
        <p:spPr>
          <a:xfrm>
            <a:off x="3563888" y="2420888"/>
            <a:ext cx="1944216" cy="22322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hlinkClick r:id="" action="ppaction://hlinkshowjump?jump=nextslide">
              <a:snd r:embed="rId33" name="zioup.wav"/>
            </a:hlinkClick>
          </p:cNvPr>
          <p:cNvSpPr/>
          <p:nvPr/>
        </p:nvSpPr>
        <p:spPr>
          <a:xfrm>
            <a:off x="5580112" y="476672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9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course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941168"/>
            <a:ext cx="1201360" cy="110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hlinkClick r:id="" action="ppaction://noaction">
              <a:snd r:embed="rId3" name="cri garçon.wav"/>
            </a:hlinkClick>
          </p:cNvPr>
          <p:cNvSpPr/>
          <p:nvPr/>
        </p:nvSpPr>
        <p:spPr>
          <a:xfrm>
            <a:off x="0" y="4797152"/>
            <a:ext cx="147565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course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2780928"/>
            <a:ext cx="1222362" cy="101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>
            <a:hlinkClick r:id="" action="ppaction://noaction">
              <a:snd r:embed="rId5" name="rire.wav"/>
            </a:hlinkClick>
          </p:cNvPr>
          <p:cNvSpPr/>
          <p:nvPr/>
        </p:nvSpPr>
        <p:spPr>
          <a:xfrm>
            <a:off x="7596336" y="2636912"/>
            <a:ext cx="1368152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course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692696"/>
            <a:ext cx="908488" cy="114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hlinkClick r:id="" action="ppaction://noaction">
              <a:snd r:embed="rId7" name="course cailloux.wav"/>
            </a:hlinkClick>
          </p:cNvPr>
          <p:cNvSpPr/>
          <p:nvPr/>
        </p:nvSpPr>
        <p:spPr>
          <a:xfrm>
            <a:off x="3851920" y="548680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course00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692696"/>
            <a:ext cx="1080120" cy="104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hlinkClick r:id="" action="ppaction://noaction">
              <a:snd r:embed="rId9" name="pleurs.wav"/>
            </a:hlinkClick>
          </p:cNvPr>
          <p:cNvSpPr/>
          <p:nvPr/>
        </p:nvSpPr>
        <p:spPr>
          <a:xfrm>
            <a:off x="5796136" y="548680"/>
            <a:ext cx="1368152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 descr="plong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2360" y="692696"/>
            <a:ext cx="1000911" cy="1080120"/>
          </a:xfrm>
          <a:prstGeom prst="rect">
            <a:avLst/>
          </a:prstGeom>
        </p:spPr>
      </p:pic>
      <p:sp>
        <p:nvSpPr>
          <p:cNvPr id="32" name="Rectangle 31">
            <a:hlinkClick r:id="" action="ppaction://noaction">
              <a:snd r:embed="rId11" name="plongeon.wav"/>
            </a:hlinkClick>
          </p:cNvPr>
          <p:cNvSpPr/>
          <p:nvPr/>
        </p:nvSpPr>
        <p:spPr>
          <a:xfrm>
            <a:off x="7631832" y="47667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 descr="course00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520" y="2708920"/>
            <a:ext cx="108012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ectangle 33">
            <a:hlinkClick r:id="" action="ppaction://noaction">
              <a:snd r:embed="rId13" name="chant.wav"/>
            </a:hlinkClick>
          </p:cNvPr>
          <p:cNvSpPr/>
          <p:nvPr/>
        </p:nvSpPr>
        <p:spPr>
          <a:xfrm>
            <a:off x="0" y="2708920"/>
            <a:ext cx="161967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 descr="0f1648d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95736" y="2780928"/>
            <a:ext cx="1008112" cy="1269474"/>
          </a:xfrm>
          <a:prstGeom prst="rect">
            <a:avLst/>
          </a:prstGeom>
        </p:spPr>
      </p:pic>
      <p:sp>
        <p:nvSpPr>
          <p:cNvPr id="36" name="Rectangle 35">
            <a:hlinkClick r:id="" action="ppaction://noaction">
              <a:snd r:embed="rId15" name="applaudissements.wav"/>
            </a:hlinkClick>
          </p:cNvPr>
          <p:cNvSpPr/>
          <p:nvPr/>
        </p:nvSpPr>
        <p:spPr>
          <a:xfrm>
            <a:off x="1979712" y="2708920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 descr="course00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128" y="3212976"/>
            <a:ext cx="1440160" cy="42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37">
            <a:hlinkClick r:id="" action="ppaction://noaction">
              <a:snd r:embed="rId17" name="bisou.wav"/>
            </a:hlinkClick>
          </p:cNvPr>
          <p:cNvSpPr/>
          <p:nvPr/>
        </p:nvSpPr>
        <p:spPr>
          <a:xfrm>
            <a:off x="5652120" y="2636912"/>
            <a:ext cx="15841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 descr="course009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851920" y="4869160"/>
            <a:ext cx="1344149" cy="134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hlinkClick r:id="" action="ppaction://noaction">
              <a:snd r:embed="rId19" name="bébérit.wav"/>
            </a:hlinkClick>
          </p:cNvPr>
          <p:cNvSpPr/>
          <p:nvPr/>
        </p:nvSpPr>
        <p:spPr>
          <a:xfrm>
            <a:off x="3923928" y="4797152"/>
            <a:ext cx="136815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vacances_011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195736" y="764704"/>
            <a:ext cx="1051744" cy="1051744"/>
          </a:xfrm>
          <a:prstGeom prst="rect">
            <a:avLst/>
          </a:prstGeom>
        </p:spPr>
      </p:pic>
      <p:sp>
        <p:nvSpPr>
          <p:cNvPr id="40" name="Rectangle 39">
            <a:hlinkClick r:id="" action="ppaction://noaction">
              <a:snd r:embed="rId21" name="ronflement.wav"/>
            </a:hlinkClick>
          </p:cNvPr>
          <p:cNvSpPr/>
          <p:nvPr/>
        </p:nvSpPr>
        <p:spPr>
          <a:xfrm>
            <a:off x="2051720" y="476672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chant_065.gif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B5D6FF"/>
              </a:clrFrom>
              <a:clrTo>
                <a:srgbClr val="B5D6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9" y="755703"/>
            <a:ext cx="1152128" cy="900100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23" name="garçon chante.wav"/>
            </a:hlinkClick>
          </p:cNvPr>
          <p:cNvSpPr/>
          <p:nvPr/>
        </p:nvSpPr>
        <p:spPr>
          <a:xfrm>
            <a:off x="179512" y="548680"/>
            <a:ext cx="1296144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course009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267744" y="5013176"/>
            <a:ext cx="100811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noaction">
              <a:snd r:embed="rId25" name="allo.wav"/>
            </a:hlinkClick>
          </p:cNvPr>
          <p:cNvSpPr/>
          <p:nvPr/>
        </p:nvSpPr>
        <p:spPr>
          <a:xfrm>
            <a:off x="19077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femme-gif-168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868144" y="4941168"/>
            <a:ext cx="1105323" cy="117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noaction">
              <a:snd r:embed="rId27" name="cri femme.wav"/>
            </a:hlinkClick>
          </p:cNvPr>
          <p:cNvSpPr/>
          <p:nvPr/>
        </p:nvSpPr>
        <p:spPr>
          <a:xfrm>
            <a:off x="5652120" y="486916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96336" y="5229200"/>
            <a:ext cx="1224136" cy="87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29" name="galop.wav"/>
            </a:hlinkClick>
          </p:cNvPr>
          <p:cNvSpPr/>
          <p:nvPr/>
        </p:nvSpPr>
        <p:spPr>
          <a:xfrm>
            <a:off x="7668344" y="4869160"/>
            <a:ext cx="1224136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563888" y="2420888"/>
            <a:ext cx="2016224" cy="2088232"/>
            <a:chOff x="3635896" y="2348880"/>
            <a:chExt cx="2016224" cy="2088232"/>
          </a:xfrm>
        </p:grpSpPr>
        <p:sp>
          <p:nvSpPr>
            <p:cNvPr id="56" name="Soleil 55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1E5D07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Image 56" descr="index.jp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2" name="Rectangle 51">
            <a:hlinkClick r:id="rId31" action="ppaction://hlinksldjump" highlightClick="1">
              <a:snd r:embed="rId32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hlinkClick r:id="" action="ppaction://noaction">
              <a:snd r:embed="rId15" name="applaudissements.wav"/>
            </a:hlinkClick>
          </p:cNvPr>
          <p:cNvSpPr/>
          <p:nvPr/>
        </p:nvSpPr>
        <p:spPr>
          <a:xfrm>
            <a:off x="3491880" y="2348880"/>
            <a:ext cx="2232248" cy="20882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hlinkClick r:id="" action="ppaction://noaction">
              <a:snd r:embed="rId17" name="bisou.wav"/>
            </a:hlinkClick>
          </p:cNvPr>
          <p:cNvSpPr/>
          <p:nvPr/>
        </p:nvSpPr>
        <p:spPr>
          <a:xfrm>
            <a:off x="3563888" y="2348880"/>
            <a:ext cx="2016224" cy="22322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hlinkClick r:id="" action="ppaction://noaction">
              <a:snd r:embed="rId5" name="rire.wav"/>
            </a:hlinkClick>
          </p:cNvPr>
          <p:cNvSpPr/>
          <p:nvPr/>
        </p:nvSpPr>
        <p:spPr>
          <a:xfrm>
            <a:off x="3491880" y="2420888"/>
            <a:ext cx="2160240" cy="20882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hlinkClick r:id="" action="ppaction://hlinkshowjump?jump=nextslide">
              <a:snd r:embed="rId33" name="zioup.wav"/>
            </a:hlinkClick>
          </p:cNvPr>
          <p:cNvSpPr/>
          <p:nvPr/>
        </p:nvSpPr>
        <p:spPr>
          <a:xfrm>
            <a:off x="7487816" y="256490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9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course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941168"/>
            <a:ext cx="1201360" cy="110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hlinkClick r:id="" action="ppaction://noaction">
              <a:snd r:embed="rId3" name="cri garçon.wav"/>
            </a:hlinkClick>
          </p:cNvPr>
          <p:cNvSpPr/>
          <p:nvPr/>
        </p:nvSpPr>
        <p:spPr>
          <a:xfrm>
            <a:off x="0" y="4797152"/>
            <a:ext cx="147565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course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2780928"/>
            <a:ext cx="1222362" cy="101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>
            <a:hlinkClick r:id="" action="ppaction://noaction">
              <a:snd r:embed="rId5" name="rire.wav"/>
            </a:hlinkClick>
          </p:cNvPr>
          <p:cNvSpPr/>
          <p:nvPr/>
        </p:nvSpPr>
        <p:spPr>
          <a:xfrm>
            <a:off x="7596336" y="2636912"/>
            <a:ext cx="1368152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course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692696"/>
            <a:ext cx="908488" cy="114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hlinkClick r:id="" action="ppaction://noaction">
              <a:snd r:embed="rId7" name="course cailloux.wav"/>
            </a:hlinkClick>
          </p:cNvPr>
          <p:cNvSpPr/>
          <p:nvPr/>
        </p:nvSpPr>
        <p:spPr>
          <a:xfrm>
            <a:off x="3851920" y="548680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course00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692696"/>
            <a:ext cx="1080120" cy="104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hlinkClick r:id="" action="ppaction://noaction">
              <a:snd r:embed="rId9" name="pleurs.wav"/>
            </a:hlinkClick>
          </p:cNvPr>
          <p:cNvSpPr/>
          <p:nvPr/>
        </p:nvSpPr>
        <p:spPr>
          <a:xfrm>
            <a:off x="5796136" y="548680"/>
            <a:ext cx="1368152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 descr="plong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2360" y="692696"/>
            <a:ext cx="1000911" cy="1080120"/>
          </a:xfrm>
          <a:prstGeom prst="rect">
            <a:avLst/>
          </a:prstGeom>
        </p:spPr>
      </p:pic>
      <p:sp>
        <p:nvSpPr>
          <p:cNvPr id="32" name="Rectangle 31">
            <a:hlinkClick r:id="" action="ppaction://noaction">
              <a:snd r:embed="rId11" name="plongeon.wav"/>
            </a:hlinkClick>
          </p:cNvPr>
          <p:cNvSpPr/>
          <p:nvPr/>
        </p:nvSpPr>
        <p:spPr>
          <a:xfrm>
            <a:off x="7631832" y="47667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 descr="course00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520" y="2708920"/>
            <a:ext cx="108012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ectangle 33">
            <a:hlinkClick r:id="" action="ppaction://noaction">
              <a:snd r:embed="rId13" name="chant.wav"/>
            </a:hlinkClick>
          </p:cNvPr>
          <p:cNvSpPr/>
          <p:nvPr/>
        </p:nvSpPr>
        <p:spPr>
          <a:xfrm>
            <a:off x="0" y="2708920"/>
            <a:ext cx="161967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 descr="0f1648d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95736" y="2780928"/>
            <a:ext cx="1008112" cy="1269474"/>
          </a:xfrm>
          <a:prstGeom prst="rect">
            <a:avLst/>
          </a:prstGeom>
        </p:spPr>
      </p:pic>
      <p:sp>
        <p:nvSpPr>
          <p:cNvPr id="36" name="Rectangle 35">
            <a:hlinkClick r:id="" action="ppaction://noaction">
              <a:snd r:embed="rId15" name="applaudissements.wav"/>
            </a:hlinkClick>
          </p:cNvPr>
          <p:cNvSpPr/>
          <p:nvPr/>
        </p:nvSpPr>
        <p:spPr>
          <a:xfrm>
            <a:off x="1979712" y="2708920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 descr="course00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128" y="3212976"/>
            <a:ext cx="1440160" cy="42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37">
            <a:hlinkClick r:id="" action="ppaction://noaction">
              <a:snd r:embed="rId17" name="bisou.wav"/>
            </a:hlinkClick>
          </p:cNvPr>
          <p:cNvSpPr/>
          <p:nvPr/>
        </p:nvSpPr>
        <p:spPr>
          <a:xfrm>
            <a:off x="5652120" y="2636912"/>
            <a:ext cx="15841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 descr="course009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851920" y="4869160"/>
            <a:ext cx="1344149" cy="134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hlinkClick r:id="" action="ppaction://noaction">
              <a:snd r:embed="rId19" name="bébérit.wav"/>
            </a:hlinkClick>
          </p:cNvPr>
          <p:cNvSpPr/>
          <p:nvPr/>
        </p:nvSpPr>
        <p:spPr>
          <a:xfrm>
            <a:off x="3923928" y="4797152"/>
            <a:ext cx="136815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vacances_011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195736" y="764704"/>
            <a:ext cx="1051744" cy="1051744"/>
          </a:xfrm>
          <a:prstGeom prst="rect">
            <a:avLst/>
          </a:prstGeom>
        </p:spPr>
      </p:pic>
      <p:sp>
        <p:nvSpPr>
          <p:cNvPr id="40" name="Rectangle 39">
            <a:hlinkClick r:id="" action="ppaction://noaction">
              <a:snd r:embed="rId21" name="ronflement.wav"/>
            </a:hlinkClick>
          </p:cNvPr>
          <p:cNvSpPr/>
          <p:nvPr/>
        </p:nvSpPr>
        <p:spPr>
          <a:xfrm>
            <a:off x="2051720" y="476672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chant_065.gif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B5D6FF"/>
              </a:clrFrom>
              <a:clrTo>
                <a:srgbClr val="B5D6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9" y="755703"/>
            <a:ext cx="1152128" cy="900100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23" name="garçon chante.wav"/>
            </a:hlinkClick>
          </p:cNvPr>
          <p:cNvSpPr/>
          <p:nvPr/>
        </p:nvSpPr>
        <p:spPr>
          <a:xfrm>
            <a:off x="179512" y="548680"/>
            <a:ext cx="1296144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course009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267744" y="5013176"/>
            <a:ext cx="100811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noaction">
              <a:snd r:embed="rId25" name="allo.wav"/>
            </a:hlinkClick>
          </p:cNvPr>
          <p:cNvSpPr/>
          <p:nvPr/>
        </p:nvSpPr>
        <p:spPr>
          <a:xfrm>
            <a:off x="19077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femme-gif-168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868144" y="4941168"/>
            <a:ext cx="1105323" cy="117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noaction">
              <a:snd r:embed="rId27" name="cri femme.wav"/>
            </a:hlinkClick>
          </p:cNvPr>
          <p:cNvSpPr/>
          <p:nvPr/>
        </p:nvSpPr>
        <p:spPr>
          <a:xfrm>
            <a:off x="5652120" y="486916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96336" y="5229200"/>
            <a:ext cx="1224136" cy="87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29" name="galop.wav"/>
            </a:hlinkClick>
          </p:cNvPr>
          <p:cNvSpPr/>
          <p:nvPr/>
        </p:nvSpPr>
        <p:spPr>
          <a:xfrm>
            <a:off x="7668344" y="4869160"/>
            <a:ext cx="1224136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563888" y="2420888"/>
            <a:ext cx="2016224" cy="2088232"/>
            <a:chOff x="3635896" y="2348880"/>
            <a:chExt cx="2016224" cy="2088232"/>
          </a:xfrm>
        </p:grpSpPr>
        <p:sp>
          <p:nvSpPr>
            <p:cNvPr id="56" name="Soleil 55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1E5D07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Image 56" descr="index.jp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2" name="Rectangle 51">
            <a:hlinkClick r:id="rId31" action="ppaction://hlinksldjump" highlightClick="1">
              <a:snd r:embed="rId32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hlinkClick r:id="" action="ppaction://hlinkshowjump?jump=nextslide">
              <a:snd r:embed="rId19" name="bébérit.wav"/>
            </a:hlinkClick>
          </p:cNvPr>
          <p:cNvSpPr/>
          <p:nvPr/>
        </p:nvSpPr>
        <p:spPr>
          <a:xfrm>
            <a:off x="3851920" y="4797152"/>
            <a:ext cx="136815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hlinkClick r:id="" action="ppaction://noaction">
              <a:snd r:embed="rId29" name="galop.wav"/>
            </a:hlinkClick>
          </p:cNvPr>
          <p:cNvSpPr/>
          <p:nvPr/>
        </p:nvSpPr>
        <p:spPr>
          <a:xfrm>
            <a:off x="3491880" y="2564904"/>
            <a:ext cx="2160240" cy="20162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hlinkClick r:id="" action="ppaction://hlinkshowjump?jump=nextslide">
              <a:snd r:embed="rId33" name="zioup.wav"/>
            </a:hlinkClick>
          </p:cNvPr>
          <p:cNvSpPr/>
          <p:nvPr/>
        </p:nvSpPr>
        <p:spPr>
          <a:xfrm>
            <a:off x="7487816" y="472514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9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course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941168"/>
            <a:ext cx="1201360" cy="110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hlinkClick r:id="" action="ppaction://noaction">
              <a:snd r:embed="rId3" name="cri garçon.wav"/>
            </a:hlinkClick>
          </p:cNvPr>
          <p:cNvSpPr/>
          <p:nvPr/>
        </p:nvSpPr>
        <p:spPr>
          <a:xfrm>
            <a:off x="0" y="4797152"/>
            <a:ext cx="147565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course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2780928"/>
            <a:ext cx="1222362" cy="101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>
            <a:hlinkClick r:id="" action="ppaction://noaction">
              <a:snd r:embed="rId5" name="rire.wav"/>
            </a:hlinkClick>
          </p:cNvPr>
          <p:cNvSpPr/>
          <p:nvPr/>
        </p:nvSpPr>
        <p:spPr>
          <a:xfrm>
            <a:off x="7596336" y="2636912"/>
            <a:ext cx="1368152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course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692696"/>
            <a:ext cx="908488" cy="114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hlinkClick r:id="" action="ppaction://noaction">
              <a:snd r:embed="rId7" name="course cailloux.wav"/>
            </a:hlinkClick>
          </p:cNvPr>
          <p:cNvSpPr/>
          <p:nvPr/>
        </p:nvSpPr>
        <p:spPr>
          <a:xfrm>
            <a:off x="3851920" y="548680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course00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692696"/>
            <a:ext cx="1080120" cy="104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hlinkClick r:id="" action="ppaction://noaction">
              <a:snd r:embed="rId9" name="pleurs.wav"/>
            </a:hlinkClick>
          </p:cNvPr>
          <p:cNvSpPr/>
          <p:nvPr/>
        </p:nvSpPr>
        <p:spPr>
          <a:xfrm>
            <a:off x="5796136" y="548680"/>
            <a:ext cx="1368152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 descr="plong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2360" y="692696"/>
            <a:ext cx="1000911" cy="1080120"/>
          </a:xfrm>
          <a:prstGeom prst="rect">
            <a:avLst/>
          </a:prstGeom>
        </p:spPr>
      </p:pic>
      <p:sp>
        <p:nvSpPr>
          <p:cNvPr id="32" name="Rectangle 31">
            <a:hlinkClick r:id="" action="ppaction://noaction">
              <a:snd r:embed="rId11" name="plongeon.wav"/>
            </a:hlinkClick>
          </p:cNvPr>
          <p:cNvSpPr/>
          <p:nvPr/>
        </p:nvSpPr>
        <p:spPr>
          <a:xfrm>
            <a:off x="7631832" y="47667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 descr="course00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520" y="2708920"/>
            <a:ext cx="108012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ectangle 33">
            <a:hlinkClick r:id="" action="ppaction://noaction">
              <a:snd r:embed="rId13" name="chant.wav"/>
            </a:hlinkClick>
          </p:cNvPr>
          <p:cNvSpPr/>
          <p:nvPr/>
        </p:nvSpPr>
        <p:spPr>
          <a:xfrm>
            <a:off x="0" y="2708920"/>
            <a:ext cx="161967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 descr="0f1648d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95736" y="2780928"/>
            <a:ext cx="1008112" cy="1269474"/>
          </a:xfrm>
          <a:prstGeom prst="rect">
            <a:avLst/>
          </a:prstGeom>
        </p:spPr>
      </p:pic>
      <p:sp>
        <p:nvSpPr>
          <p:cNvPr id="36" name="Rectangle 35">
            <a:hlinkClick r:id="" action="ppaction://noaction">
              <a:snd r:embed="rId15" name="applaudissements.wav"/>
            </a:hlinkClick>
          </p:cNvPr>
          <p:cNvSpPr/>
          <p:nvPr/>
        </p:nvSpPr>
        <p:spPr>
          <a:xfrm>
            <a:off x="1979712" y="2708920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 descr="course00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128" y="3212976"/>
            <a:ext cx="1440160" cy="42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37">
            <a:hlinkClick r:id="" action="ppaction://noaction">
              <a:snd r:embed="rId17" name="bisou.wav"/>
            </a:hlinkClick>
          </p:cNvPr>
          <p:cNvSpPr/>
          <p:nvPr/>
        </p:nvSpPr>
        <p:spPr>
          <a:xfrm>
            <a:off x="5652120" y="2636912"/>
            <a:ext cx="15841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 descr="course009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851920" y="4869160"/>
            <a:ext cx="1344149" cy="134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hlinkClick r:id="" action="ppaction://noaction">
              <a:snd r:embed="rId19" name="bébérit.wav"/>
            </a:hlinkClick>
          </p:cNvPr>
          <p:cNvSpPr/>
          <p:nvPr/>
        </p:nvSpPr>
        <p:spPr>
          <a:xfrm>
            <a:off x="3923928" y="4797152"/>
            <a:ext cx="136815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vacances_011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195736" y="764704"/>
            <a:ext cx="1051744" cy="1051744"/>
          </a:xfrm>
          <a:prstGeom prst="rect">
            <a:avLst/>
          </a:prstGeom>
        </p:spPr>
      </p:pic>
      <p:sp>
        <p:nvSpPr>
          <p:cNvPr id="40" name="Rectangle 39">
            <a:hlinkClick r:id="" action="ppaction://noaction">
              <a:snd r:embed="rId21" name="ronflement.wav"/>
            </a:hlinkClick>
          </p:cNvPr>
          <p:cNvSpPr/>
          <p:nvPr/>
        </p:nvSpPr>
        <p:spPr>
          <a:xfrm>
            <a:off x="2051720" y="476672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chant_065.gif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B5D6FF"/>
              </a:clrFrom>
              <a:clrTo>
                <a:srgbClr val="B5D6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9" y="755703"/>
            <a:ext cx="1152128" cy="900100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23" name="garçon chante.wav"/>
            </a:hlinkClick>
          </p:cNvPr>
          <p:cNvSpPr/>
          <p:nvPr/>
        </p:nvSpPr>
        <p:spPr>
          <a:xfrm>
            <a:off x="179512" y="548680"/>
            <a:ext cx="1296144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course009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267744" y="5013176"/>
            <a:ext cx="100811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noaction">
              <a:snd r:embed="rId25" name="allo.wav"/>
            </a:hlinkClick>
          </p:cNvPr>
          <p:cNvSpPr/>
          <p:nvPr/>
        </p:nvSpPr>
        <p:spPr>
          <a:xfrm>
            <a:off x="19077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femme-gif-168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868144" y="4941168"/>
            <a:ext cx="1105323" cy="117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noaction">
              <a:snd r:embed="rId27" name="cri femme.wav"/>
            </a:hlinkClick>
          </p:cNvPr>
          <p:cNvSpPr/>
          <p:nvPr/>
        </p:nvSpPr>
        <p:spPr>
          <a:xfrm>
            <a:off x="5652120" y="486916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96336" y="5229200"/>
            <a:ext cx="1224136" cy="87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29" name="galop.wav"/>
            </a:hlinkClick>
          </p:cNvPr>
          <p:cNvSpPr/>
          <p:nvPr/>
        </p:nvSpPr>
        <p:spPr>
          <a:xfrm>
            <a:off x="7668344" y="4869160"/>
            <a:ext cx="1224136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563888" y="2420888"/>
            <a:ext cx="2016224" cy="2088232"/>
            <a:chOff x="3635896" y="2348880"/>
            <a:chExt cx="2016224" cy="2088232"/>
          </a:xfrm>
        </p:grpSpPr>
        <p:sp>
          <p:nvSpPr>
            <p:cNvPr id="56" name="Soleil 55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1E5D07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Image 56" descr="index.jp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2" name="Rectangle 51">
            <a:hlinkClick r:id="rId31" action="ppaction://hlinksldjump" highlightClick="1">
              <a:snd r:embed="rId32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hlinkClick r:id="" action="ppaction://noaction">
              <a:snd r:embed="rId11" name="plongeon.wav"/>
            </a:hlinkClick>
          </p:cNvPr>
          <p:cNvSpPr/>
          <p:nvPr/>
        </p:nvSpPr>
        <p:spPr>
          <a:xfrm>
            <a:off x="3635896" y="2348880"/>
            <a:ext cx="1872208" cy="23042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hlinkClick r:id="" action="ppaction://hlinkshowjump?jump=nextslide">
              <a:snd r:embed="rId33" name="zioup.wav"/>
            </a:hlinkClick>
          </p:cNvPr>
          <p:cNvSpPr/>
          <p:nvPr/>
        </p:nvSpPr>
        <p:spPr>
          <a:xfrm>
            <a:off x="7487816" y="476672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9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course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941168"/>
            <a:ext cx="1201360" cy="110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hlinkClick r:id="" action="ppaction://noaction">
              <a:snd r:embed="rId3" name="cri garçon.wav"/>
            </a:hlinkClick>
          </p:cNvPr>
          <p:cNvSpPr/>
          <p:nvPr/>
        </p:nvSpPr>
        <p:spPr>
          <a:xfrm>
            <a:off x="0" y="4797152"/>
            <a:ext cx="147565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course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2780928"/>
            <a:ext cx="1222362" cy="101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>
            <a:hlinkClick r:id="" action="ppaction://noaction">
              <a:snd r:embed="rId5" name="rire.wav"/>
            </a:hlinkClick>
          </p:cNvPr>
          <p:cNvSpPr/>
          <p:nvPr/>
        </p:nvSpPr>
        <p:spPr>
          <a:xfrm>
            <a:off x="7596336" y="2636912"/>
            <a:ext cx="1368152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course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692696"/>
            <a:ext cx="908488" cy="114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hlinkClick r:id="" action="ppaction://noaction">
              <a:snd r:embed="rId7" name="course cailloux.wav"/>
            </a:hlinkClick>
          </p:cNvPr>
          <p:cNvSpPr/>
          <p:nvPr/>
        </p:nvSpPr>
        <p:spPr>
          <a:xfrm>
            <a:off x="3851920" y="548680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course00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692696"/>
            <a:ext cx="1080120" cy="104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hlinkClick r:id="" action="ppaction://noaction">
              <a:snd r:embed="rId9" name="pleurs.wav"/>
            </a:hlinkClick>
          </p:cNvPr>
          <p:cNvSpPr/>
          <p:nvPr/>
        </p:nvSpPr>
        <p:spPr>
          <a:xfrm>
            <a:off x="5796136" y="548680"/>
            <a:ext cx="1368152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 descr="plong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2360" y="692696"/>
            <a:ext cx="1000911" cy="1080120"/>
          </a:xfrm>
          <a:prstGeom prst="rect">
            <a:avLst/>
          </a:prstGeom>
        </p:spPr>
      </p:pic>
      <p:sp>
        <p:nvSpPr>
          <p:cNvPr id="32" name="Rectangle 31">
            <a:hlinkClick r:id="" action="ppaction://noaction">
              <a:snd r:embed="rId11" name="plongeon.wav"/>
            </a:hlinkClick>
          </p:cNvPr>
          <p:cNvSpPr/>
          <p:nvPr/>
        </p:nvSpPr>
        <p:spPr>
          <a:xfrm>
            <a:off x="7631832" y="47667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 descr="course00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520" y="2708920"/>
            <a:ext cx="108012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ectangle 33">
            <a:hlinkClick r:id="" action="ppaction://noaction">
              <a:snd r:embed="rId13" name="chant.wav"/>
            </a:hlinkClick>
          </p:cNvPr>
          <p:cNvSpPr/>
          <p:nvPr/>
        </p:nvSpPr>
        <p:spPr>
          <a:xfrm>
            <a:off x="0" y="2708920"/>
            <a:ext cx="161967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 descr="0f1648d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95736" y="2780928"/>
            <a:ext cx="1008112" cy="1269474"/>
          </a:xfrm>
          <a:prstGeom prst="rect">
            <a:avLst/>
          </a:prstGeom>
        </p:spPr>
      </p:pic>
      <p:sp>
        <p:nvSpPr>
          <p:cNvPr id="36" name="Rectangle 35">
            <a:hlinkClick r:id="" action="ppaction://noaction">
              <a:snd r:embed="rId15" name="applaudissements.wav"/>
            </a:hlinkClick>
          </p:cNvPr>
          <p:cNvSpPr/>
          <p:nvPr/>
        </p:nvSpPr>
        <p:spPr>
          <a:xfrm>
            <a:off x="1979712" y="2708920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 descr="course00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128" y="3212976"/>
            <a:ext cx="1440160" cy="42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37">
            <a:hlinkClick r:id="" action="ppaction://noaction">
              <a:snd r:embed="rId17" name="bisou.wav"/>
            </a:hlinkClick>
          </p:cNvPr>
          <p:cNvSpPr/>
          <p:nvPr/>
        </p:nvSpPr>
        <p:spPr>
          <a:xfrm>
            <a:off x="5652120" y="2636912"/>
            <a:ext cx="15841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 descr="course009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851920" y="4869160"/>
            <a:ext cx="1344149" cy="134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hlinkClick r:id="" action="ppaction://noaction">
              <a:snd r:embed="rId19" name="bébérit.wav"/>
            </a:hlinkClick>
          </p:cNvPr>
          <p:cNvSpPr/>
          <p:nvPr/>
        </p:nvSpPr>
        <p:spPr>
          <a:xfrm>
            <a:off x="3923928" y="4797152"/>
            <a:ext cx="136815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vacances_011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195736" y="764704"/>
            <a:ext cx="1051744" cy="1051744"/>
          </a:xfrm>
          <a:prstGeom prst="rect">
            <a:avLst/>
          </a:prstGeom>
        </p:spPr>
      </p:pic>
      <p:sp>
        <p:nvSpPr>
          <p:cNvPr id="40" name="Rectangle 39">
            <a:hlinkClick r:id="" action="ppaction://noaction">
              <a:snd r:embed="rId21" name="ronflement.wav"/>
            </a:hlinkClick>
          </p:cNvPr>
          <p:cNvSpPr/>
          <p:nvPr/>
        </p:nvSpPr>
        <p:spPr>
          <a:xfrm>
            <a:off x="2051720" y="476672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chant_065.gif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B5D6FF"/>
              </a:clrFrom>
              <a:clrTo>
                <a:srgbClr val="B5D6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9" y="755703"/>
            <a:ext cx="1152128" cy="900100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23" name="garçon chante.wav"/>
            </a:hlinkClick>
          </p:cNvPr>
          <p:cNvSpPr/>
          <p:nvPr/>
        </p:nvSpPr>
        <p:spPr>
          <a:xfrm>
            <a:off x="179512" y="548680"/>
            <a:ext cx="1296144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course009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267744" y="5013176"/>
            <a:ext cx="100811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noaction">
              <a:snd r:embed="rId25" name="allo.wav"/>
            </a:hlinkClick>
          </p:cNvPr>
          <p:cNvSpPr/>
          <p:nvPr/>
        </p:nvSpPr>
        <p:spPr>
          <a:xfrm>
            <a:off x="19077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femme-gif-168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868144" y="4941168"/>
            <a:ext cx="1105323" cy="117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noaction">
              <a:snd r:embed="rId27" name="cri femme.wav"/>
            </a:hlinkClick>
          </p:cNvPr>
          <p:cNvSpPr/>
          <p:nvPr/>
        </p:nvSpPr>
        <p:spPr>
          <a:xfrm>
            <a:off x="5652120" y="486916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96336" y="5229200"/>
            <a:ext cx="1224136" cy="87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29" name="galop.wav"/>
            </a:hlinkClick>
          </p:cNvPr>
          <p:cNvSpPr/>
          <p:nvPr/>
        </p:nvSpPr>
        <p:spPr>
          <a:xfrm>
            <a:off x="7668344" y="4869160"/>
            <a:ext cx="1224136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563888" y="2420888"/>
            <a:ext cx="2016224" cy="2088232"/>
            <a:chOff x="3635896" y="2348880"/>
            <a:chExt cx="2016224" cy="2088232"/>
          </a:xfrm>
        </p:grpSpPr>
        <p:sp>
          <p:nvSpPr>
            <p:cNvPr id="56" name="Soleil 55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1E5D07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Image 56" descr="index.jp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2" name="Rectangle 51">
            <a:hlinkClick r:id="rId31" action="ppaction://hlinksldjump" highlightClick="1">
              <a:snd r:embed="rId32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hlinkClick r:id="" action="ppaction://hlinkshowjump?jump=nextslide">
              <a:snd r:embed="rId17" name="bisou.wav"/>
            </a:hlinkClick>
          </p:cNvPr>
          <p:cNvSpPr/>
          <p:nvPr/>
        </p:nvSpPr>
        <p:spPr>
          <a:xfrm>
            <a:off x="5652120" y="2636912"/>
            <a:ext cx="15841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hlinkClick r:id="" action="ppaction://noaction">
              <a:snd r:embed="rId3" name="cri garçon.wav"/>
            </a:hlinkClick>
          </p:cNvPr>
          <p:cNvSpPr/>
          <p:nvPr/>
        </p:nvSpPr>
        <p:spPr>
          <a:xfrm>
            <a:off x="3563888" y="2276872"/>
            <a:ext cx="2195736" cy="21602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hlinkClick r:id="" action="ppaction://hlinkshowjump?jump=nextslide">
              <a:snd r:embed="rId33" name="zioup.wav"/>
            </a:hlinkClick>
          </p:cNvPr>
          <p:cNvSpPr/>
          <p:nvPr/>
        </p:nvSpPr>
        <p:spPr>
          <a:xfrm>
            <a:off x="107504" y="472514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9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course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941168"/>
            <a:ext cx="1201360" cy="110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hlinkClick r:id="" action="ppaction://noaction">
              <a:snd r:embed="rId3" name="cri garçon.wav"/>
            </a:hlinkClick>
          </p:cNvPr>
          <p:cNvSpPr/>
          <p:nvPr/>
        </p:nvSpPr>
        <p:spPr>
          <a:xfrm>
            <a:off x="0" y="4797152"/>
            <a:ext cx="147565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course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2780928"/>
            <a:ext cx="1222362" cy="101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>
            <a:hlinkClick r:id="" action="ppaction://noaction">
              <a:snd r:embed="rId5" name="rire.wav"/>
            </a:hlinkClick>
          </p:cNvPr>
          <p:cNvSpPr/>
          <p:nvPr/>
        </p:nvSpPr>
        <p:spPr>
          <a:xfrm>
            <a:off x="7596336" y="2636912"/>
            <a:ext cx="1368152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course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692696"/>
            <a:ext cx="908488" cy="114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hlinkClick r:id="" action="ppaction://noaction">
              <a:snd r:embed="rId7" name="course cailloux.wav"/>
            </a:hlinkClick>
          </p:cNvPr>
          <p:cNvSpPr/>
          <p:nvPr/>
        </p:nvSpPr>
        <p:spPr>
          <a:xfrm>
            <a:off x="3851920" y="548680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course00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692696"/>
            <a:ext cx="1080120" cy="104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hlinkClick r:id="" action="ppaction://noaction">
              <a:snd r:embed="rId9" name="pleurs.wav"/>
            </a:hlinkClick>
          </p:cNvPr>
          <p:cNvSpPr/>
          <p:nvPr/>
        </p:nvSpPr>
        <p:spPr>
          <a:xfrm>
            <a:off x="5796136" y="548680"/>
            <a:ext cx="1368152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 descr="plong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2360" y="692696"/>
            <a:ext cx="1000911" cy="1080120"/>
          </a:xfrm>
          <a:prstGeom prst="rect">
            <a:avLst/>
          </a:prstGeom>
        </p:spPr>
      </p:pic>
      <p:sp>
        <p:nvSpPr>
          <p:cNvPr id="32" name="Rectangle 31">
            <a:hlinkClick r:id="" action="ppaction://noaction">
              <a:snd r:embed="rId11" name="plongeon.wav"/>
            </a:hlinkClick>
          </p:cNvPr>
          <p:cNvSpPr/>
          <p:nvPr/>
        </p:nvSpPr>
        <p:spPr>
          <a:xfrm>
            <a:off x="7631832" y="47667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 descr="course00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520" y="2708920"/>
            <a:ext cx="108012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ectangle 33">
            <a:hlinkClick r:id="" action="ppaction://noaction">
              <a:snd r:embed="rId13" name="chant.wav"/>
            </a:hlinkClick>
          </p:cNvPr>
          <p:cNvSpPr/>
          <p:nvPr/>
        </p:nvSpPr>
        <p:spPr>
          <a:xfrm>
            <a:off x="0" y="2708920"/>
            <a:ext cx="161967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 descr="0f1648d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95736" y="2780928"/>
            <a:ext cx="1008112" cy="1269474"/>
          </a:xfrm>
          <a:prstGeom prst="rect">
            <a:avLst/>
          </a:prstGeom>
        </p:spPr>
      </p:pic>
      <p:sp>
        <p:nvSpPr>
          <p:cNvPr id="36" name="Rectangle 35">
            <a:hlinkClick r:id="" action="ppaction://noaction">
              <a:snd r:embed="rId15" name="applaudissements.wav"/>
            </a:hlinkClick>
          </p:cNvPr>
          <p:cNvSpPr/>
          <p:nvPr/>
        </p:nvSpPr>
        <p:spPr>
          <a:xfrm>
            <a:off x="1979712" y="2708920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 descr="course00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128" y="3212976"/>
            <a:ext cx="1440160" cy="42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37">
            <a:hlinkClick r:id="" action="ppaction://noaction">
              <a:snd r:embed="rId17" name="bisou.wav"/>
            </a:hlinkClick>
          </p:cNvPr>
          <p:cNvSpPr/>
          <p:nvPr/>
        </p:nvSpPr>
        <p:spPr>
          <a:xfrm>
            <a:off x="5652120" y="2636912"/>
            <a:ext cx="15841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 descr="course009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851920" y="4869160"/>
            <a:ext cx="1344149" cy="134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hlinkClick r:id="" action="ppaction://noaction">
              <a:snd r:embed="rId19" name="bébérit.wav"/>
            </a:hlinkClick>
          </p:cNvPr>
          <p:cNvSpPr/>
          <p:nvPr/>
        </p:nvSpPr>
        <p:spPr>
          <a:xfrm>
            <a:off x="3923928" y="4797152"/>
            <a:ext cx="136815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vacances_011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195736" y="764704"/>
            <a:ext cx="1051744" cy="1051744"/>
          </a:xfrm>
          <a:prstGeom prst="rect">
            <a:avLst/>
          </a:prstGeom>
        </p:spPr>
      </p:pic>
      <p:sp>
        <p:nvSpPr>
          <p:cNvPr id="40" name="Rectangle 39">
            <a:hlinkClick r:id="" action="ppaction://noaction">
              <a:snd r:embed="rId21" name="ronflement.wav"/>
            </a:hlinkClick>
          </p:cNvPr>
          <p:cNvSpPr/>
          <p:nvPr/>
        </p:nvSpPr>
        <p:spPr>
          <a:xfrm>
            <a:off x="2051720" y="476672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chant_065.gif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B5D6FF"/>
              </a:clrFrom>
              <a:clrTo>
                <a:srgbClr val="B5D6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9" y="755703"/>
            <a:ext cx="1152128" cy="900100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23" name="garçon chante.wav"/>
            </a:hlinkClick>
          </p:cNvPr>
          <p:cNvSpPr/>
          <p:nvPr/>
        </p:nvSpPr>
        <p:spPr>
          <a:xfrm>
            <a:off x="179512" y="548680"/>
            <a:ext cx="1296144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course009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267744" y="5013176"/>
            <a:ext cx="100811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noaction">
              <a:snd r:embed="rId25" name="allo.wav"/>
            </a:hlinkClick>
          </p:cNvPr>
          <p:cNvSpPr/>
          <p:nvPr/>
        </p:nvSpPr>
        <p:spPr>
          <a:xfrm>
            <a:off x="19077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femme-gif-168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868144" y="4941168"/>
            <a:ext cx="1105323" cy="117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noaction">
              <a:snd r:embed="rId27" name="cri femme.wav"/>
            </a:hlinkClick>
          </p:cNvPr>
          <p:cNvSpPr/>
          <p:nvPr/>
        </p:nvSpPr>
        <p:spPr>
          <a:xfrm>
            <a:off x="5652120" y="486916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96336" y="5229200"/>
            <a:ext cx="1224136" cy="87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29" name="galop.wav"/>
            </a:hlinkClick>
          </p:cNvPr>
          <p:cNvSpPr/>
          <p:nvPr/>
        </p:nvSpPr>
        <p:spPr>
          <a:xfrm>
            <a:off x="7668344" y="4869160"/>
            <a:ext cx="1224136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563888" y="2420888"/>
            <a:ext cx="2016224" cy="2088232"/>
            <a:chOff x="3635896" y="2348880"/>
            <a:chExt cx="2016224" cy="2088232"/>
          </a:xfrm>
        </p:grpSpPr>
        <p:sp>
          <p:nvSpPr>
            <p:cNvPr id="56" name="Soleil 55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1E5D07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Image 56" descr="index.jp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2" name="Rectangle 51">
            <a:hlinkClick r:id="rId31" action="ppaction://hlinksldjump" highlightClick="1">
              <a:snd r:embed="rId32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hlinkClick r:id="" action="ppaction://hlinkshowjump?jump=nextslide">
              <a:snd r:embed="rId3" name="cri garçon.wav"/>
            </a:hlinkClick>
          </p:cNvPr>
          <p:cNvSpPr/>
          <p:nvPr/>
        </p:nvSpPr>
        <p:spPr>
          <a:xfrm>
            <a:off x="179512" y="4797152"/>
            <a:ext cx="147565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hlinkClick r:id="" action="ppaction://noaction">
              <a:snd r:embed="rId19" name="bébérit.wav"/>
            </a:hlinkClick>
          </p:cNvPr>
          <p:cNvSpPr/>
          <p:nvPr/>
        </p:nvSpPr>
        <p:spPr>
          <a:xfrm>
            <a:off x="3635896" y="2348880"/>
            <a:ext cx="1944216" cy="22322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hlinkClick r:id="" action="ppaction://noaction">
              <a:snd r:embed="rId27" name="cri femme.wav"/>
            </a:hlinkClick>
          </p:cNvPr>
          <p:cNvSpPr/>
          <p:nvPr/>
        </p:nvSpPr>
        <p:spPr>
          <a:xfrm>
            <a:off x="3635896" y="2564904"/>
            <a:ext cx="1872208" cy="194421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hlinkClick r:id="" action="ppaction://noaction">
              <a:snd r:embed="rId19" name="bébérit.wav"/>
            </a:hlinkClick>
          </p:cNvPr>
          <p:cNvSpPr/>
          <p:nvPr/>
        </p:nvSpPr>
        <p:spPr>
          <a:xfrm>
            <a:off x="3635896" y="2492896"/>
            <a:ext cx="1872208" cy="20882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hlinkClick r:id="" action="ppaction://hlinkshowjump?jump=nextslide">
              <a:snd r:embed="rId33" name="zioup.wav"/>
            </a:hlinkClick>
          </p:cNvPr>
          <p:cNvSpPr/>
          <p:nvPr/>
        </p:nvSpPr>
        <p:spPr>
          <a:xfrm>
            <a:off x="3779912" y="472514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9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course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941168"/>
            <a:ext cx="1201360" cy="110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hlinkClick r:id="" action="ppaction://noaction">
              <a:snd r:embed="rId3" name="cri garçon.wav"/>
            </a:hlinkClick>
          </p:cNvPr>
          <p:cNvSpPr/>
          <p:nvPr/>
        </p:nvSpPr>
        <p:spPr>
          <a:xfrm>
            <a:off x="0" y="4797152"/>
            <a:ext cx="147565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course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2780928"/>
            <a:ext cx="1222362" cy="101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>
            <a:hlinkClick r:id="" action="ppaction://noaction">
              <a:snd r:embed="rId5" name="rire.wav"/>
            </a:hlinkClick>
          </p:cNvPr>
          <p:cNvSpPr/>
          <p:nvPr/>
        </p:nvSpPr>
        <p:spPr>
          <a:xfrm>
            <a:off x="7596336" y="2636912"/>
            <a:ext cx="1368152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course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692696"/>
            <a:ext cx="908488" cy="114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hlinkClick r:id="" action="ppaction://noaction">
              <a:snd r:embed="rId7" name="course cailloux.wav"/>
            </a:hlinkClick>
          </p:cNvPr>
          <p:cNvSpPr/>
          <p:nvPr/>
        </p:nvSpPr>
        <p:spPr>
          <a:xfrm>
            <a:off x="3851920" y="548680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course00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692696"/>
            <a:ext cx="1080120" cy="104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hlinkClick r:id="" action="ppaction://noaction">
              <a:snd r:embed="rId9" name="pleurs.wav"/>
            </a:hlinkClick>
          </p:cNvPr>
          <p:cNvSpPr/>
          <p:nvPr/>
        </p:nvSpPr>
        <p:spPr>
          <a:xfrm>
            <a:off x="5796136" y="548680"/>
            <a:ext cx="1368152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 descr="plong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2360" y="692696"/>
            <a:ext cx="1000911" cy="1080120"/>
          </a:xfrm>
          <a:prstGeom prst="rect">
            <a:avLst/>
          </a:prstGeom>
        </p:spPr>
      </p:pic>
      <p:sp>
        <p:nvSpPr>
          <p:cNvPr id="32" name="Rectangle 31">
            <a:hlinkClick r:id="" action="ppaction://noaction">
              <a:snd r:embed="rId11" name="plongeon.wav"/>
            </a:hlinkClick>
          </p:cNvPr>
          <p:cNvSpPr/>
          <p:nvPr/>
        </p:nvSpPr>
        <p:spPr>
          <a:xfrm>
            <a:off x="7631832" y="47667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 descr="course00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520" y="2708920"/>
            <a:ext cx="108012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ectangle 33">
            <a:hlinkClick r:id="" action="ppaction://noaction">
              <a:snd r:embed="rId13" name="chant.wav"/>
            </a:hlinkClick>
          </p:cNvPr>
          <p:cNvSpPr/>
          <p:nvPr/>
        </p:nvSpPr>
        <p:spPr>
          <a:xfrm>
            <a:off x="0" y="2708920"/>
            <a:ext cx="161967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 descr="0f1648d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95736" y="2780928"/>
            <a:ext cx="1008112" cy="1269474"/>
          </a:xfrm>
          <a:prstGeom prst="rect">
            <a:avLst/>
          </a:prstGeom>
        </p:spPr>
      </p:pic>
      <p:sp>
        <p:nvSpPr>
          <p:cNvPr id="36" name="Rectangle 35">
            <a:hlinkClick r:id="" action="ppaction://noaction">
              <a:snd r:embed="rId15" name="applaudissements.wav"/>
            </a:hlinkClick>
          </p:cNvPr>
          <p:cNvSpPr/>
          <p:nvPr/>
        </p:nvSpPr>
        <p:spPr>
          <a:xfrm>
            <a:off x="1979712" y="2708920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 descr="course00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128" y="3212976"/>
            <a:ext cx="1440160" cy="42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37">
            <a:hlinkClick r:id="" action="ppaction://noaction">
              <a:snd r:embed="rId17" name="bisou.wav"/>
            </a:hlinkClick>
          </p:cNvPr>
          <p:cNvSpPr/>
          <p:nvPr/>
        </p:nvSpPr>
        <p:spPr>
          <a:xfrm>
            <a:off x="5652120" y="2636912"/>
            <a:ext cx="15841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 descr="course009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851920" y="4869160"/>
            <a:ext cx="1344149" cy="134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hlinkClick r:id="" action="ppaction://noaction">
              <a:snd r:embed="rId19" name="bébérit.wav"/>
            </a:hlinkClick>
          </p:cNvPr>
          <p:cNvSpPr/>
          <p:nvPr/>
        </p:nvSpPr>
        <p:spPr>
          <a:xfrm>
            <a:off x="3923928" y="4797152"/>
            <a:ext cx="136815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vacances_011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195736" y="764704"/>
            <a:ext cx="1051744" cy="1051744"/>
          </a:xfrm>
          <a:prstGeom prst="rect">
            <a:avLst/>
          </a:prstGeom>
        </p:spPr>
      </p:pic>
      <p:sp>
        <p:nvSpPr>
          <p:cNvPr id="40" name="Rectangle 39">
            <a:hlinkClick r:id="" action="ppaction://noaction">
              <a:snd r:embed="rId21" name="ronflement.wav"/>
            </a:hlinkClick>
          </p:cNvPr>
          <p:cNvSpPr/>
          <p:nvPr/>
        </p:nvSpPr>
        <p:spPr>
          <a:xfrm>
            <a:off x="2051720" y="476672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chant_065.gif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B5D6FF"/>
              </a:clrFrom>
              <a:clrTo>
                <a:srgbClr val="B5D6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9" y="755703"/>
            <a:ext cx="1152128" cy="900100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23" name="garçon chante.wav"/>
            </a:hlinkClick>
          </p:cNvPr>
          <p:cNvSpPr/>
          <p:nvPr/>
        </p:nvSpPr>
        <p:spPr>
          <a:xfrm>
            <a:off x="179512" y="548680"/>
            <a:ext cx="1296144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course009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267744" y="5013176"/>
            <a:ext cx="100811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noaction">
              <a:snd r:embed="rId25" name="allo.wav"/>
            </a:hlinkClick>
          </p:cNvPr>
          <p:cNvSpPr/>
          <p:nvPr/>
        </p:nvSpPr>
        <p:spPr>
          <a:xfrm>
            <a:off x="19077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femme-gif-168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868144" y="4941168"/>
            <a:ext cx="1105323" cy="117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noaction">
              <a:snd r:embed="rId27" name="cri femme.wav"/>
            </a:hlinkClick>
          </p:cNvPr>
          <p:cNvSpPr/>
          <p:nvPr/>
        </p:nvSpPr>
        <p:spPr>
          <a:xfrm>
            <a:off x="5652120" y="486916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96336" y="5229200"/>
            <a:ext cx="1224136" cy="87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29" name="galop.wav"/>
            </a:hlinkClick>
          </p:cNvPr>
          <p:cNvSpPr/>
          <p:nvPr/>
        </p:nvSpPr>
        <p:spPr>
          <a:xfrm>
            <a:off x="7668344" y="4869160"/>
            <a:ext cx="1224136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563888" y="2420888"/>
            <a:ext cx="2016224" cy="2088232"/>
            <a:chOff x="3635896" y="2348880"/>
            <a:chExt cx="2016224" cy="2088232"/>
          </a:xfrm>
        </p:grpSpPr>
        <p:sp>
          <p:nvSpPr>
            <p:cNvPr id="56" name="Soleil 55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1E5D07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Image 56" descr="index.jp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2" name="Rectangle 51">
            <a:hlinkClick r:id="rId31" action="ppaction://hlinksldjump" highlightClick="1">
              <a:snd r:embed="rId32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hlinkClick r:id="" action="ppaction://hlinkshowjump?jump=nextslide">
              <a:snd r:embed="rId29" name="galop.wav"/>
            </a:hlinkClick>
          </p:cNvPr>
          <p:cNvSpPr/>
          <p:nvPr/>
        </p:nvSpPr>
        <p:spPr>
          <a:xfrm>
            <a:off x="7596336" y="4797152"/>
            <a:ext cx="1547664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hlinkClick r:id="" action="ppaction://noaction">
              <a:snd r:embed="rId15" name="applaudissements.wav"/>
            </a:hlinkClick>
          </p:cNvPr>
          <p:cNvSpPr/>
          <p:nvPr/>
        </p:nvSpPr>
        <p:spPr>
          <a:xfrm>
            <a:off x="3563888" y="2564904"/>
            <a:ext cx="1944216" cy="194421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hlinkClick r:id="" action="ppaction://hlinkshowjump?jump=nextslide">
              <a:snd r:embed="rId33" name="zioup.wav"/>
            </a:hlinkClick>
          </p:cNvPr>
          <p:cNvSpPr/>
          <p:nvPr/>
        </p:nvSpPr>
        <p:spPr>
          <a:xfrm>
            <a:off x="1907704" y="256490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9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course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941168"/>
            <a:ext cx="1201360" cy="110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hlinkClick r:id="" action="ppaction://noaction">
              <a:snd r:embed="rId3" name="cri garçon.wav"/>
            </a:hlinkClick>
          </p:cNvPr>
          <p:cNvSpPr/>
          <p:nvPr/>
        </p:nvSpPr>
        <p:spPr>
          <a:xfrm>
            <a:off x="0" y="4797152"/>
            <a:ext cx="147565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course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2780928"/>
            <a:ext cx="1222362" cy="101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>
            <a:hlinkClick r:id="" action="ppaction://noaction">
              <a:snd r:embed="rId5" name="rire.wav"/>
            </a:hlinkClick>
          </p:cNvPr>
          <p:cNvSpPr/>
          <p:nvPr/>
        </p:nvSpPr>
        <p:spPr>
          <a:xfrm>
            <a:off x="7596336" y="2636912"/>
            <a:ext cx="1368152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course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692696"/>
            <a:ext cx="908488" cy="114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hlinkClick r:id="" action="ppaction://noaction">
              <a:snd r:embed="rId7" name="course cailloux.wav"/>
            </a:hlinkClick>
          </p:cNvPr>
          <p:cNvSpPr/>
          <p:nvPr/>
        </p:nvSpPr>
        <p:spPr>
          <a:xfrm>
            <a:off x="3851920" y="548680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course00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692696"/>
            <a:ext cx="1080120" cy="104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hlinkClick r:id="" action="ppaction://noaction">
              <a:snd r:embed="rId9" name="pleurs.wav"/>
            </a:hlinkClick>
          </p:cNvPr>
          <p:cNvSpPr/>
          <p:nvPr/>
        </p:nvSpPr>
        <p:spPr>
          <a:xfrm>
            <a:off x="5796136" y="548680"/>
            <a:ext cx="1368152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 descr="plong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2360" y="692696"/>
            <a:ext cx="1000911" cy="1080120"/>
          </a:xfrm>
          <a:prstGeom prst="rect">
            <a:avLst/>
          </a:prstGeom>
        </p:spPr>
      </p:pic>
      <p:sp>
        <p:nvSpPr>
          <p:cNvPr id="32" name="Rectangle 31">
            <a:hlinkClick r:id="" action="ppaction://noaction">
              <a:snd r:embed="rId11" name="plongeon.wav"/>
            </a:hlinkClick>
          </p:cNvPr>
          <p:cNvSpPr/>
          <p:nvPr/>
        </p:nvSpPr>
        <p:spPr>
          <a:xfrm>
            <a:off x="7631832" y="47667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 descr="course00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520" y="2708920"/>
            <a:ext cx="108012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ectangle 33">
            <a:hlinkClick r:id="" action="ppaction://noaction">
              <a:snd r:embed="rId13" name="chant.wav"/>
            </a:hlinkClick>
          </p:cNvPr>
          <p:cNvSpPr/>
          <p:nvPr/>
        </p:nvSpPr>
        <p:spPr>
          <a:xfrm>
            <a:off x="0" y="2708920"/>
            <a:ext cx="161967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 descr="0f1648d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95736" y="2780928"/>
            <a:ext cx="1008112" cy="1269474"/>
          </a:xfrm>
          <a:prstGeom prst="rect">
            <a:avLst/>
          </a:prstGeom>
        </p:spPr>
      </p:pic>
      <p:sp>
        <p:nvSpPr>
          <p:cNvPr id="36" name="Rectangle 35">
            <a:hlinkClick r:id="" action="ppaction://noaction">
              <a:snd r:embed="rId15" name="applaudissements.wav"/>
            </a:hlinkClick>
          </p:cNvPr>
          <p:cNvSpPr/>
          <p:nvPr/>
        </p:nvSpPr>
        <p:spPr>
          <a:xfrm>
            <a:off x="1979712" y="2708920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 descr="course00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128" y="3212976"/>
            <a:ext cx="1440160" cy="42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37">
            <a:hlinkClick r:id="" action="ppaction://noaction">
              <a:snd r:embed="rId17" name="bisou.wav"/>
            </a:hlinkClick>
          </p:cNvPr>
          <p:cNvSpPr/>
          <p:nvPr/>
        </p:nvSpPr>
        <p:spPr>
          <a:xfrm>
            <a:off x="5652120" y="2636912"/>
            <a:ext cx="15841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 descr="course009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851920" y="4869160"/>
            <a:ext cx="1344149" cy="134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hlinkClick r:id="" action="ppaction://noaction">
              <a:snd r:embed="rId19" name="bébérit.wav"/>
            </a:hlinkClick>
          </p:cNvPr>
          <p:cNvSpPr/>
          <p:nvPr/>
        </p:nvSpPr>
        <p:spPr>
          <a:xfrm>
            <a:off x="3923928" y="4797152"/>
            <a:ext cx="136815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vacances_011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195736" y="764704"/>
            <a:ext cx="1051744" cy="1051744"/>
          </a:xfrm>
          <a:prstGeom prst="rect">
            <a:avLst/>
          </a:prstGeom>
        </p:spPr>
      </p:pic>
      <p:sp>
        <p:nvSpPr>
          <p:cNvPr id="40" name="Rectangle 39">
            <a:hlinkClick r:id="" action="ppaction://noaction">
              <a:snd r:embed="rId21" name="ronflement.wav"/>
            </a:hlinkClick>
          </p:cNvPr>
          <p:cNvSpPr/>
          <p:nvPr/>
        </p:nvSpPr>
        <p:spPr>
          <a:xfrm>
            <a:off x="2051720" y="476672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chant_065.gif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B5D6FF"/>
              </a:clrFrom>
              <a:clrTo>
                <a:srgbClr val="B5D6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9" y="755703"/>
            <a:ext cx="1152128" cy="900100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23" name="garçon chante.wav"/>
            </a:hlinkClick>
          </p:cNvPr>
          <p:cNvSpPr/>
          <p:nvPr/>
        </p:nvSpPr>
        <p:spPr>
          <a:xfrm>
            <a:off x="179512" y="548680"/>
            <a:ext cx="1296144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course009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267744" y="5013176"/>
            <a:ext cx="100811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noaction">
              <a:snd r:embed="rId25" name="allo.wav"/>
            </a:hlinkClick>
          </p:cNvPr>
          <p:cNvSpPr/>
          <p:nvPr/>
        </p:nvSpPr>
        <p:spPr>
          <a:xfrm>
            <a:off x="19077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femme-gif-168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868144" y="4941168"/>
            <a:ext cx="1105323" cy="117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noaction">
              <a:snd r:embed="rId27" name="cri femme.wav"/>
            </a:hlinkClick>
          </p:cNvPr>
          <p:cNvSpPr/>
          <p:nvPr/>
        </p:nvSpPr>
        <p:spPr>
          <a:xfrm>
            <a:off x="5652120" y="486916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96336" y="5229200"/>
            <a:ext cx="1224136" cy="87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29" name="galop.wav"/>
            </a:hlinkClick>
          </p:cNvPr>
          <p:cNvSpPr/>
          <p:nvPr/>
        </p:nvSpPr>
        <p:spPr>
          <a:xfrm>
            <a:off x="7668344" y="4869160"/>
            <a:ext cx="1224136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7"/>
          <p:cNvGrpSpPr/>
          <p:nvPr/>
        </p:nvGrpSpPr>
        <p:grpSpPr>
          <a:xfrm>
            <a:off x="3563888" y="2420888"/>
            <a:ext cx="2016224" cy="2088232"/>
            <a:chOff x="3635896" y="2348880"/>
            <a:chExt cx="2016224" cy="2088232"/>
          </a:xfrm>
        </p:grpSpPr>
        <p:sp>
          <p:nvSpPr>
            <p:cNvPr id="56" name="Soleil 55"/>
            <p:cNvSpPr/>
            <p:nvPr/>
          </p:nvSpPr>
          <p:spPr>
            <a:xfrm>
              <a:off x="3635896" y="2348880"/>
              <a:ext cx="2016224" cy="2088232"/>
            </a:xfrm>
            <a:prstGeom prst="sun">
              <a:avLst/>
            </a:prstGeom>
            <a:solidFill>
              <a:schemeClr val="bg1"/>
            </a:solidFill>
            <a:ln>
              <a:solidFill>
                <a:srgbClr val="1E5D07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Image 56" descr="index.jp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83968" y="3068960"/>
              <a:ext cx="648072" cy="57413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2" name="Rectangle 51">
            <a:hlinkClick r:id="rId31" action="ppaction://hlinksldjump" highlightClick="1">
              <a:snd r:embed="rId32" name="écoutez.wav"/>
            </a:hlinkClick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hlinkClick r:id="" action="ppaction://hlinkshowjump?jump=nextslide">
              <a:snd r:embed="rId25" name="allo.wav"/>
            </a:hlinkClick>
          </p:cNvPr>
          <p:cNvSpPr/>
          <p:nvPr/>
        </p:nvSpPr>
        <p:spPr>
          <a:xfrm>
            <a:off x="1835696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hlinkClick r:id="" action="ppaction://noaction">
              <a:snd r:embed="rId27" name="cri femme.wav"/>
            </a:hlinkClick>
          </p:cNvPr>
          <p:cNvSpPr/>
          <p:nvPr/>
        </p:nvSpPr>
        <p:spPr>
          <a:xfrm>
            <a:off x="3491880" y="2492896"/>
            <a:ext cx="2160240" cy="20882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hlinkClick r:id="" action="ppaction://hlinkshowjump?jump=nextslide">
              <a:snd r:embed="rId33" name="applause.wav"/>
            </a:hlinkClick>
          </p:cNvPr>
          <p:cNvSpPr/>
          <p:nvPr/>
        </p:nvSpPr>
        <p:spPr>
          <a:xfrm>
            <a:off x="5652120" y="4797152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canard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canard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9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jjrdkr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2420888"/>
            <a:ext cx="4126781" cy="3833622"/>
          </a:xfrm>
          <a:prstGeom prst="rect">
            <a:avLst/>
          </a:prstGeom>
        </p:spPr>
      </p:pic>
      <p:pic>
        <p:nvPicPr>
          <p:cNvPr id="5" name="Image 4" descr="sno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124744"/>
            <a:ext cx="666750" cy="1647825"/>
          </a:xfrm>
          <a:prstGeom prst="rect">
            <a:avLst/>
          </a:prstGeom>
        </p:spPr>
      </p:pic>
      <p:sp>
        <p:nvSpPr>
          <p:cNvPr id="6" name="Bouton d'action : Début 5">
            <a:hlinkClick r:id="" action="ppaction://hlinkshowjump?jump=firstslide" highlightClick="1"/>
          </p:cNvPr>
          <p:cNvSpPr/>
          <p:nvPr/>
        </p:nvSpPr>
        <p:spPr>
          <a:xfrm>
            <a:off x="539552" y="5949280"/>
            <a:ext cx="864096" cy="432048"/>
          </a:xfrm>
          <a:prstGeom prst="actionButtonBeginning">
            <a:avLst/>
          </a:prstGeom>
          <a:solidFill>
            <a:srgbClr val="1A9620"/>
          </a:solidFill>
          <a:ln>
            <a:solidFill>
              <a:srgbClr val="1E5D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797181"/>
            <a:ext cx="1537969" cy="88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</a:t>
            </a:r>
            <a:r>
              <a:rPr lang="fr-FR" smtClean="0">
                <a:latin typeface="Comic Sans MS" pitchFamily="66" charset="0"/>
              </a:rPr>
              <a:t>un </a:t>
            </a:r>
            <a:r>
              <a:rPr lang="fr-FR" b="1" smtClean="0">
                <a:solidFill>
                  <a:srgbClr val="C00000"/>
                </a:solidFill>
                <a:latin typeface="Comic Sans MS" pitchFamily="66" charset="0"/>
              </a:rPr>
              <a:t>canard</a:t>
            </a:r>
            <a:endParaRPr lang="fr-FR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mouton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mouton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be 49"/>
          <p:cNvSpPr/>
          <p:nvPr/>
        </p:nvSpPr>
        <p:spPr>
          <a:xfrm>
            <a:off x="3995936" y="2924944"/>
            <a:ext cx="1224136" cy="1080120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hlinkClick r:id="" action="ppaction://noaction" highlightClick="1"/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hlinkClick r:id="" action="ppaction://noaction">
              <a:snd r:embed="rId2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72" descr="ballons_basket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5373216"/>
            <a:ext cx="2155135" cy="39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Image 73" descr="ballons_basket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60848" y="980728"/>
            <a:ext cx="4608513" cy="29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 74" descr="ballons_basket0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764704"/>
            <a:ext cx="563492" cy="95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Image 75" descr="ballons_basket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343387"/>
            <a:ext cx="936104" cy="54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Image 76" descr="pia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620688"/>
            <a:ext cx="876618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Image 77" descr="pian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996952"/>
            <a:ext cx="1009676" cy="80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 78" descr="pian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5085184"/>
            <a:ext cx="706028" cy="94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 79" descr="pia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39752" y="2996952"/>
            <a:ext cx="809923" cy="72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Image 81" descr="pia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51920" y="4941168"/>
            <a:ext cx="1341439" cy="110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Image 83" descr="music5.gif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836712"/>
            <a:ext cx="777427" cy="8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Image 84" descr="guitare012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1560" y="2780928"/>
            <a:ext cx="615449" cy="1128324"/>
          </a:xfrm>
          <a:prstGeom prst="rect">
            <a:avLst/>
          </a:prstGeom>
        </p:spPr>
      </p:pic>
      <p:pic>
        <p:nvPicPr>
          <p:cNvPr id="86" name="Image 85" descr="vent_13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84168" y="2996952"/>
            <a:ext cx="792088" cy="792088"/>
          </a:xfrm>
          <a:prstGeom prst="rect">
            <a:avLst/>
          </a:prstGeom>
        </p:spPr>
      </p:pic>
      <p:pic>
        <p:nvPicPr>
          <p:cNvPr id="87" name="Image 86" descr="arme_49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940152" y="5373216"/>
            <a:ext cx="1204142" cy="516061"/>
          </a:xfrm>
          <a:prstGeom prst="rect">
            <a:avLst/>
          </a:prstGeom>
        </p:spPr>
      </p:pic>
      <p:sp>
        <p:nvSpPr>
          <p:cNvPr id="88" name="Rectangle 87">
            <a:hlinkClick r:id="" action="ppaction://noaction">
              <a:snd r:embed="rId16" name="arme a feu.wav"/>
            </a:hlinkClick>
          </p:cNvPr>
          <p:cNvSpPr/>
          <p:nvPr/>
        </p:nvSpPr>
        <p:spPr>
          <a:xfrm>
            <a:off x="5724128" y="4797152"/>
            <a:ext cx="1512168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hlinkClick r:id="" action="ppaction://noaction">
              <a:snd r:embed="rId17" name="vent.wav"/>
            </a:hlinkClick>
          </p:cNvPr>
          <p:cNvSpPr/>
          <p:nvPr/>
        </p:nvSpPr>
        <p:spPr>
          <a:xfrm>
            <a:off x="5652120" y="2636912"/>
            <a:ext cx="1512168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hlinkClick r:id="" action="ppaction://noaction">
              <a:snd r:embed="rId18" name="piano.wav"/>
            </a:hlinkClick>
          </p:cNvPr>
          <p:cNvSpPr/>
          <p:nvPr/>
        </p:nvSpPr>
        <p:spPr>
          <a:xfrm>
            <a:off x="3707904" y="472514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hlinkClick r:id="" action="ppaction://noaction">
              <a:snd r:embed="rId19" name="voiture arrive.wav"/>
            </a:hlinkClick>
          </p:cNvPr>
          <p:cNvSpPr/>
          <p:nvPr/>
        </p:nvSpPr>
        <p:spPr>
          <a:xfrm>
            <a:off x="0" y="548680"/>
            <a:ext cx="1619672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hlinkClick r:id="" action="ppaction://noaction">
              <a:snd r:embed="rId20" name="robinet.wav"/>
            </a:hlinkClick>
          </p:cNvPr>
          <p:cNvSpPr/>
          <p:nvPr/>
        </p:nvSpPr>
        <p:spPr>
          <a:xfrm>
            <a:off x="1835696" y="4725144"/>
            <a:ext cx="15841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hlinkClick r:id="" action="ppaction://noaction">
              <a:snd r:embed="rId21" name="telephone.wav"/>
            </a:hlinkClick>
          </p:cNvPr>
          <p:cNvSpPr/>
          <p:nvPr/>
        </p:nvSpPr>
        <p:spPr>
          <a:xfrm>
            <a:off x="1907704" y="263691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hlinkClick r:id="" action="ppaction://noaction">
              <a:snd r:embed="rId22" name="bateau.wav"/>
            </a:hlinkClick>
          </p:cNvPr>
          <p:cNvSpPr/>
          <p:nvPr/>
        </p:nvSpPr>
        <p:spPr>
          <a:xfrm>
            <a:off x="7524328" y="4725144"/>
            <a:ext cx="161967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hlinkClick r:id="" action="ppaction://noaction">
              <a:snd r:embed="rId23" name="tambour.wav"/>
            </a:hlinkClick>
          </p:cNvPr>
          <p:cNvSpPr/>
          <p:nvPr/>
        </p:nvSpPr>
        <p:spPr>
          <a:xfrm>
            <a:off x="7596336" y="2636912"/>
            <a:ext cx="1440160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hlinkClick r:id="" action="ppaction://noaction">
              <a:snd r:embed="rId24" name="reveil.wav"/>
            </a:hlinkClick>
          </p:cNvPr>
          <p:cNvSpPr/>
          <p:nvPr/>
        </p:nvSpPr>
        <p:spPr>
          <a:xfrm>
            <a:off x="3851920" y="476672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hlinkClick r:id="" action="ppaction://noaction">
              <a:snd r:embed="rId25" name="vague.wav"/>
            </a:hlinkClick>
          </p:cNvPr>
          <p:cNvSpPr/>
          <p:nvPr/>
        </p:nvSpPr>
        <p:spPr>
          <a:xfrm>
            <a:off x="0" y="4797152"/>
            <a:ext cx="1619672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hlinkClick r:id="" action="ppaction://noaction">
              <a:snd r:embed="rId26" name="porte.wav"/>
            </a:hlinkClick>
          </p:cNvPr>
          <p:cNvSpPr/>
          <p:nvPr/>
        </p:nvSpPr>
        <p:spPr>
          <a:xfrm>
            <a:off x="5724128" y="476672"/>
            <a:ext cx="1440160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hlinkClick r:id="" action="ppaction://noaction">
              <a:snd r:embed="rId27" name="guitare.wav"/>
            </a:hlinkClick>
          </p:cNvPr>
          <p:cNvSpPr/>
          <p:nvPr/>
        </p:nvSpPr>
        <p:spPr>
          <a:xfrm>
            <a:off x="107504" y="2636912"/>
            <a:ext cx="1512168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hlinkClick r:id="" action="ppaction://noaction">
              <a:snd r:embed="rId28" name="cloche.wav"/>
            </a:hlinkClick>
          </p:cNvPr>
          <p:cNvSpPr/>
          <p:nvPr/>
        </p:nvSpPr>
        <p:spPr>
          <a:xfrm>
            <a:off x="1907704" y="404664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47" descr="ciseaux012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884368" y="836712"/>
            <a:ext cx="931374" cy="735707"/>
          </a:xfrm>
          <a:prstGeom prst="rect">
            <a:avLst/>
          </a:prstGeom>
        </p:spPr>
      </p:pic>
      <p:sp>
        <p:nvSpPr>
          <p:cNvPr id="49" name="Rectangle 48">
            <a:hlinkClick r:id="" action="ppaction://noaction">
              <a:snd r:embed="rId30" name="ciseaux.wav"/>
            </a:hlinkClick>
          </p:cNvPr>
          <p:cNvSpPr/>
          <p:nvPr/>
        </p:nvSpPr>
        <p:spPr>
          <a:xfrm>
            <a:off x="7524328" y="47667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Bouton d'action : Début 51">
            <a:hlinkClick r:id="" action="ppaction://hlinkshowjump?jump=firstslide" highlightClick="1"/>
          </p:cNvPr>
          <p:cNvSpPr/>
          <p:nvPr/>
        </p:nvSpPr>
        <p:spPr>
          <a:xfrm>
            <a:off x="0" y="0"/>
            <a:ext cx="792088" cy="404664"/>
          </a:xfrm>
          <a:prstGeom prst="actionButtonBeginning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lèche droite 52">
            <a:hlinkClick r:id="" action="ppaction://hlinkshowjump?jump=nextslide"/>
          </p:cNvPr>
          <p:cNvSpPr/>
          <p:nvPr/>
        </p:nvSpPr>
        <p:spPr>
          <a:xfrm>
            <a:off x="8388424" y="6381328"/>
            <a:ext cx="648072" cy="3600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067944" y="407707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itchFamily="66" charset="0"/>
              </a:rPr>
              <a:t>Quoi?</a:t>
            </a:r>
            <a:endParaRPr 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mouton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7" name="Image 6" descr="mouton01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2852936"/>
            <a:ext cx="1781550" cy="1145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cheval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cheval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3362" y="2420888"/>
            <a:ext cx="1460204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cheval</a:t>
            </a:r>
            <a:endParaRPr lang="fr-FR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lion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lion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420888"/>
            <a:ext cx="1334464" cy="1334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lion</a:t>
            </a:r>
            <a:endParaRPr lang="fr-FR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sing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singe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276872"/>
            <a:ext cx="1279211" cy="177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singe</a:t>
            </a:r>
            <a:endParaRPr lang="fr-FR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2"/>
          <p:cNvGrpSpPr/>
          <p:nvPr/>
        </p:nvGrpSpPr>
        <p:grpSpPr>
          <a:xfrm>
            <a:off x="4644008" y="1916832"/>
            <a:ext cx="2736304" cy="3249652"/>
            <a:chOff x="4644008" y="1916832"/>
            <a:chExt cx="2736304" cy="3249652"/>
          </a:xfrm>
        </p:grpSpPr>
        <p:sp>
          <p:nvSpPr>
            <p:cNvPr id="12" name="ZoneTexte 11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>
              <a:off x="4644008" y="1916832"/>
              <a:ext cx="2736304" cy="2736304"/>
              <a:chOff x="4644008" y="1916832"/>
              <a:chExt cx="2736304" cy="2736304"/>
            </a:xfrm>
          </p:grpSpPr>
          <p:sp>
            <p:nvSpPr>
              <p:cNvPr id="4" name="Sourire 3">
                <a:hlinkClick r:id="" action="ppaction://hlinkshowjump?jump=nextslide">
                  <a:snd r:embed="rId2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 descr="index.jpg">
            <a:hlinkClick r:id="" action="ppaction://noaction">
              <a:snd r:embed="rId3" name="coyot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coyote.wav"/>
            </a:hlinkClick>
          </p:cNvPr>
          <p:cNvSpPr/>
          <p:nvPr/>
        </p:nvSpPr>
        <p:spPr>
          <a:xfrm>
            <a:off x="4427984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5" name="Image 4" descr="real_chaton_miaule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944" y="2132856"/>
            <a:ext cx="1198186" cy="185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C00000"/>
                </a:solidFill>
                <a:latin typeface="Comic Sans MS" pitchFamily="66" charset="0"/>
              </a:rPr>
              <a:t>loup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7" name="Rectangle 6">
            <a:hlinkClick r:id="" action="ppaction://hlinkshowjump?jump=nextslide">
              <a:snd r:embed="rId3" name="applause.wav"/>
            </a:hlinkClick>
          </p:cNvPr>
          <p:cNvSpPr/>
          <p:nvPr/>
        </p:nvSpPr>
        <p:spPr>
          <a:xfrm>
            <a:off x="107504" y="116632"/>
            <a:ext cx="8928992" cy="65527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7" name="Image 6" descr="a_00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2132856"/>
            <a:ext cx="819150" cy="952500"/>
          </a:xfrm>
          <a:prstGeom prst="rect">
            <a:avLst/>
          </a:prstGeom>
        </p:spPr>
      </p:pic>
      <p:pic>
        <p:nvPicPr>
          <p:cNvPr id="9" name="Image 8" descr="a_0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276872"/>
            <a:ext cx="819150" cy="952500"/>
          </a:xfrm>
          <a:prstGeom prst="rect">
            <a:avLst/>
          </a:prstGeom>
        </p:spPr>
      </p:pic>
      <p:pic>
        <p:nvPicPr>
          <p:cNvPr id="10" name="Image 9" descr="vgif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852936"/>
            <a:ext cx="819150" cy="952500"/>
          </a:xfrm>
          <a:prstGeom prst="rect">
            <a:avLst/>
          </a:prstGeom>
        </p:spPr>
      </p:pic>
      <p:pic>
        <p:nvPicPr>
          <p:cNvPr id="11" name="Image 10" descr="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2276872"/>
            <a:ext cx="819150" cy="952500"/>
          </a:xfrm>
          <a:prstGeom prst="rect">
            <a:avLst/>
          </a:prstGeom>
        </p:spPr>
      </p:pic>
      <p:pic>
        <p:nvPicPr>
          <p:cNvPr id="12" name="Image 11" descr="r_018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780928"/>
            <a:ext cx="819150" cy="952500"/>
          </a:xfrm>
          <a:prstGeom prst="rect">
            <a:avLst/>
          </a:prstGeom>
        </p:spPr>
      </p:pic>
      <p:sp>
        <p:nvSpPr>
          <p:cNvPr id="13" name="Bouton d'action : Début 12">
            <a:hlinkClick r:id="" action="ppaction://hlinkshowjump?jump=firstslide" highlightClick="1"/>
          </p:cNvPr>
          <p:cNvSpPr/>
          <p:nvPr/>
        </p:nvSpPr>
        <p:spPr>
          <a:xfrm>
            <a:off x="539552" y="5949280"/>
            <a:ext cx="864096" cy="432048"/>
          </a:xfrm>
          <a:prstGeom prst="actionButtonBeginning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96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 55" descr="C_faire.em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CFCE"/>
              </a:clrFrom>
              <a:clrTo>
                <a:srgbClr val="FFCFC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3928" y="2780928"/>
            <a:ext cx="1336649" cy="1296144"/>
          </a:xfrm>
          <a:prstGeom prst="rect">
            <a:avLst/>
          </a:prstGeom>
        </p:spPr>
      </p:pic>
      <p:sp>
        <p:nvSpPr>
          <p:cNvPr id="60" name="Rectangle 59">
            <a:hlinkClick r:id="" action="ppaction://noaction" highlightClick="1"/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941168"/>
            <a:ext cx="1201360" cy="110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hlinkClick r:id="" action="ppaction://noaction">
              <a:snd r:embed="rId4" name="cri garçon.wav"/>
            </a:hlinkClick>
          </p:cNvPr>
          <p:cNvSpPr/>
          <p:nvPr/>
        </p:nvSpPr>
        <p:spPr>
          <a:xfrm>
            <a:off x="0" y="4797152"/>
            <a:ext cx="147565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course0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40352" y="2780928"/>
            <a:ext cx="1222362" cy="101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>
            <a:hlinkClick r:id="" action="ppaction://noaction">
              <a:snd r:embed="rId6" name="rire.wav"/>
            </a:hlinkClick>
          </p:cNvPr>
          <p:cNvSpPr/>
          <p:nvPr/>
        </p:nvSpPr>
        <p:spPr>
          <a:xfrm>
            <a:off x="7596336" y="2636912"/>
            <a:ext cx="1368152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course00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7944" y="692696"/>
            <a:ext cx="908488" cy="114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hlinkClick r:id="" action="ppaction://noaction">
              <a:snd r:embed="rId8" name="course cailloux.wav"/>
            </a:hlinkClick>
          </p:cNvPr>
          <p:cNvSpPr/>
          <p:nvPr/>
        </p:nvSpPr>
        <p:spPr>
          <a:xfrm>
            <a:off x="3851920" y="476672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course009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68144" y="692696"/>
            <a:ext cx="1080120" cy="104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hlinkClick r:id="" action="ppaction://noaction">
              <a:snd r:embed="rId10" name="pleurs.wav"/>
            </a:hlinkClick>
          </p:cNvPr>
          <p:cNvSpPr/>
          <p:nvPr/>
        </p:nvSpPr>
        <p:spPr>
          <a:xfrm>
            <a:off x="5796136" y="548680"/>
            <a:ext cx="1368152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 descr="plong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12360" y="692696"/>
            <a:ext cx="1000911" cy="1080120"/>
          </a:xfrm>
          <a:prstGeom prst="rect">
            <a:avLst/>
          </a:prstGeom>
        </p:spPr>
      </p:pic>
      <p:sp>
        <p:nvSpPr>
          <p:cNvPr id="32" name="Rectangle 31">
            <a:hlinkClick r:id="" action="ppaction://noaction">
              <a:snd r:embed="rId12" name="plongeon.wav"/>
            </a:hlinkClick>
          </p:cNvPr>
          <p:cNvSpPr/>
          <p:nvPr/>
        </p:nvSpPr>
        <p:spPr>
          <a:xfrm>
            <a:off x="7631832" y="47667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 descr="course009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1520" y="2708920"/>
            <a:ext cx="108012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ectangle 33">
            <a:hlinkClick r:id="" action="ppaction://noaction">
              <a:snd r:embed="rId14" name="chant.wav"/>
            </a:hlinkClick>
          </p:cNvPr>
          <p:cNvSpPr/>
          <p:nvPr/>
        </p:nvSpPr>
        <p:spPr>
          <a:xfrm>
            <a:off x="0" y="2708920"/>
            <a:ext cx="161967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 descr="0f1648d2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195736" y="2780928"/>
            <a:ext cx="1008112" cy="1269474"/>
          </a:xfrm>
          <a:prstGeom prst="rect">
            <a:avLst/>
          </a:prstGeom>
        </p:spPr>
      </p:pic>
      <p:sp>
        <p:nvSpPr>
          <p:cNvPr id="36" name="Rectangle 35">
            <a:hlinkClick r:id="" action="ppaction://noaction">
              <a:snd r:embed="rId16" name="applaudissements.wav"/>
            </a:hlinkClick>
          </p:cNvPr>
          <p:cNvSpPr/>
          <p:nvPr/>
        </p:nvSpPr>
        <p:spPr>
          <a:xfrm>
            <a:off x="1979712" y="2708920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 descr="course009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724128" y="3212976"/>
            <a:ext cx="1440160" cy="42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37">
            <a:hlinkClick r:id="" action="ppaction://noaction">
              <a:snd r:embed="rId18" name="bisou.wav"/>
            </a:hlinkClick>
          </p:cNvPr>
          <p:cNvSpPr/>
          <p:nvPr/>
        </p:nvSpPr>
        <p:spPr>
          <a:xfrm>
            <a:off x="5652120" y="2636912"/>
            <a:ext cx="15841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 descr="course009.gif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851920" y="4869160"/>
            <a:ext cx="1344149" cy="134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hlinkClick r:id="" action="ppaction://noaction">
              <a:snd r:embed="rId20" name="bébérit.wav"/>
            </a:hlinkClick>
          </p:cNvPr>
          <p:cNvSpPr/>
          <p:nvPr/>
        </p:nvSpPr>
        <p:spPr>
          <a:xfrm>
            <a:off x="3923928" y="4797152"/>
            <a:ext cx="136815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vacances_011.gif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195736" y="764704"/>
            <a:ext cx="1051744" cy="1051744"/>
          </a:xfrm>
          <a:prstGeom prst="rect">
            <a:avLst/>
          </a:prstGeom>
        </p:spPr>
      </p:pic>
      <p:sp>
        <p:nvSpPr>
          <p:cNvPr id="40" name="Rectangle 39">
            <a:hlinkClick r:id="" action="ppaction://noaction">
              <a:snd r:embed="rId22" name="ronflement.wav"/>
            </a:hlinkClick>
          </p:cNvPr>
          <p:cNvSpPr/>
          <p:nvPr/>
        </p:nvSpPr>
        <p:spPr>
          <a:xfrm>
            <a:off x="2051720" y="476672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chant_065.gif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B5D6FF"/>
              </a:clrFrom>
              <a:clrTo>
                <a:srgbClr val="B5D6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9" y="755703"/>
            <a:ext cx="1152128" cy="900100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24" name="garçon chante.wav"/>
            </a:hlinkClick>
          </p:cNvPr>
          <p:cNvSpPr/>
          <p:nvPr/>
        </p:nvSpPr>
        <p:spPr>
          <a:xfrm>
            <a:off x="179512" y="548680"/>
            <a:ext cx="1296144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course009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2267744" y="5013176"/>
            <a:ext cx="100811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noaction">
              <a:snd r:embed="rId26" name="allo.wav"/>
            </a:hlinkClick>
          </p:cNvPr>
          <p:cNvSpPr/>
          <p:nvPr/>
        </p:nvSpPr>
        <p:spPr>
          <a:xfrm>
            <a:off x="19077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femme-gif-168.gif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5868144" y="4941168"/>
            <a:ext cx="1105323" cy="117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noaction">
              <a:snd r:embed="rId28" name="cri femme.wav"/>
            </a:hlinkClick>
          </p:cNvPr>
          <p:cNvSpPr/>
          <p:nvPr/>
        </p:nvSpPr>
        <p:spPr>
          <a:xfrm>
            <a:off x="5652120" y="486916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596336" y="5229200"/>
            <a:ext cx="1224136" cy="87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30" name="galop.wav"/>
            </a:hlinkClick>
          </p:cNvPr>
          <p:cNvSpPr/>
          <p:nvPr/>
        </p:nvSpPr>
        <p:spPr>
          <a:xfrm>
            <a:off x="7668344" y="4869160"/>
            <a:ext cx="1224136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Bouton d'action : Début 50">
            <a:hlinkClick r:id="" action="ppaction://hlinkshowjump?jump=firstslide" highlightClick="1"/>
          </p:cNvPr>
          <p:cNvSpPr/>
          <p:nvPr/>
        </p:nvSpPr>
        <p:spPr>
          <a:xfrm>
            <a:off x="0" y="0"/>
            <a:ext cx="792088" cy="404664"/>
          </a:xfrm>
          <a:prstGeom prst="actionButtonBeginning">
            <a:avLst/>
          </a:prstGeom>
          <a:solidFill>
            <a:srgbClr val="92D050"/>
          </a:solidFill>
          <a:ln>
            <a:solidFill>
              <a:srgbClr val="1A9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/>
          <p:cNvSpPr txBox="1"/>
          <p:nvPr/>
        </p:nvSpPr>
        <p:spPr>
          <a:xfrm>
            <a:off x="3995936" y="393305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itchFamily="66" charset="0"/>
              </a:rPr>
              <a:t>Que fait..?</a:t>
            </a:r>
            <a:endParaRPr 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283968" y="2780928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47664" y="5589240"/>
            <a:ext cx="61926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Comic Sans MS" pitchFamily="66" charset="0"/>
              </a:rPr>
              <a:t>Clique sur l’oreille pour écouter le son, dis le nom et clique sur le </a:t>
            </a:r>
            <a:r>
              <a:rPr lang="fr-FR" sz="2400" dirty="0" smtClean="0">
                <a:latin typeface="Comic Sans MS" pitchFamily="66" charset="0"/>
              </a:rPr>
              <a:t>?</a:t>
            </a:r>
            <a:r>
              <a:rPr lang="fr-FR" sz="1400" dirty="0" smtClean="0">
                <a:latin typeface="Comic Sans MS" pitchFamily="66" charset="0"/>
              </a:rPr>
              <a:t> pour vérifier ta réponse.</a:t>
            </a:r>
            <a:endParaRPr lang="fr-FR" sz="1400" dirty="0">
              <a:latin typeface="Comic Sans MS" pitchFamily="66" charset="0"/>
            </a:endParaRPr>
          </a:p>
        </p:txBody>
      </p:sp>
      <p:grpSp>
        <p:nvGrpSpPr>
          <p:cNvPr id="8" name="Groupe 14"/>
          <p:cNvGrpSpPr/>
          <p:nvPr/>
        </p:nvGrpSpPr>
        <p:grpSpPr>
          <a:xfrm>
            <a:off x="3275856" y="3212976"/>
            <a:ext cx="3024336" cy="1593468"/>
            <a:chOff x="3275856" y="3212976"/>
            <a:chExt cx="3024336" cy="1593468"/>
          </a:xfrm>
        </p:grpSpPr>
        <p:sp>
          <p:nvSpPr>
            <p:cNvPr id="9" name="ZoneTexte 8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275856" y="443711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1" name="Cube 10"/>
          <p:cNvSpPr/>
          <p:nvPr/>
        </p:nvSpPr>
        <p:spPr>
          <a:xfrm>
            <a:off x="3419872" y="1988840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067944" y="2996952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arme a feu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arme a feu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coup de feu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" name="Image 4" descr="arme_4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71912" y="3128962"/>
            <a:ext cx="1400175" cy="600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ballon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ballon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ballon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7" name="Image 6" descr="ballons_basket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2852936"/>
            <a:ext cx="660648" cy="880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bateau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bateau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bateau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7" name="Image 6" descr="ballons_basket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4635" y="2492896"/>
            <a:ext cx="4135359" cy="751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voiture arrive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voiture arrive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voiture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7" name="Image 6" descr="ballons_basket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7" y="2435194"/>
            <a:ext cx="6192688" cy="434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porte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porte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hlinkClick r:id="" action="ppaction://noaction" highlightClick="1"/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908720"/>
            <a:ext cx="1296144" cy="79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hlinkClick r:id="" action="ppaction://noaction">
              <a:snd r:embed="rId3" name="chien.wav"/>
            </a:hlinkClick>
          </p:cNvPr>
          <p:cNvSpPr/>
          <p:nvPr/>
        </p:nvSpPr>
        <p:spPr>
          <a:xfrm>
            <a:off x="1979712" y="54868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real_chaton_miau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5013176"/>
            <a:ext cx="117613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Rectangle 43">
            <a:hlinkClick r:id="" action="ppaction://noaction">
              <a:snd r:embed="rId5" name="chat.wav"/>
            </a:hlinkClick>
          </p:cNvPr>
          <p:cNvSpPr/>
          <p:nvPr/>
        </p:nvSpPr>
        <p:spPr>
          <a:xfrm>
            <a:off x="197971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real_chaton_miau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941168"/>
            <a:ext cx="1141693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noaction">
              <a:snd r:embed="rId7" name="moineau.wav"/>
            </a:hlinkClick>
          </p:cNvPr>
          <p:cNvSpPr/>
          <p:nvPr/>
        </p:nvSpPr>
        <p:spPr>
          <a:xfrm>
            <a:off x="5652120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real_chaton_miaul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52536" y="836712"/>
            <a:ext cx="1944216" cy="82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noaction">
              <a:snd r:embed="rId9" name="grenouille.wav"/>
            </a:hlinkClick>
          </p:cNvPr>
          <p:cNvSpPr/>
          <p:nvPr/>
        </p:nvSpPr>
        <p:spPr>
          <a:xfrm>
            <a:off x="0" y="476672"/>
            <a:ext cx="1547664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2996952"/>
            <a:ext cx="1152128" cy="85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11" name="vache.wav"/>
            </a:hlinkClick>
          </p:cNvPr>
          <p:cNvSpPr/>
          <p:nvPr/>
        </p:nvSpPr>
        <p:spPr>
          <a:xfrm>
            <a:off x="1979712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08104" y="764704"/>
            <a:ext cx="1537969" cy="88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Rectangle 51">
            <a:hlinkClick r:id="" action="ppaction://noaction">
              <a:snd r:embed="rId14" name="canard.wav"/>
            </a:hlinkClick>
          </p:cNvPr>
          <p:cNvSpPr/>
          <p:nvPr/>
        </p:nvSpPr>
        <p:spPr>
          <a:xfrm>
            <a:off x="5724128" y="476672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3" name="Image 52" descr="real_chaton_miaul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24128" y="2924944"/>
            <a:ext cx="1460204" cy="110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 53">
            <a:hlinkClick r:id="" action="ppaction://noaction">
              <a:snd r:embed="rId16" name="cheval.wav"/>
            </a:hlinkClick>
          </p:cNvPr>
          <p:cNvSpPr/>
          <p:nvPr/>
        </p:nvSpPr>
        <p:spPr>
          <a:xfrm>
            <a:off x="5724128" y="270892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067944" y="908720"/>
            <a:ext cx="108012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Rectangle 55">
            <a:hlinkClick r:id="" action="ppaction://noaction">
              <a:snd r:embed="rId18" name="lion.wav"/>
            </a:hlinkClick>
          </p:cNvPr>
          <p:cNvSpPr/>
          <p:nvPr/>
        </p:nvSpPr>
        <p:spPr>
          <a:xfrm>
            <a:off x="3923928" y="620688"/>
            <a:ext cx="1368152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 descr="real_chaton_miaule.jpg">
            <a:hlinkClick r:id="" action="ppaction://hlinkshowjump?jump=nextslide">
              <a:snd r:embed="rId12" name="pleurs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4509120"/>
            <a:ext cx="1279211" cy="177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Rectangle 57">
            <a:hlinkClick r:id="" action="ppaction://noaction">
              <a:snd r:embed="rId20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 descr="real_chaton_miaule.jp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564904"/>
            <a:ext cx="1012242" cy="156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ctangle 59">
            <a:hlinkClick r:id="" action="ppaction://noaction">
              <a:snd r:embed="rId22" name="coyote.wav"/>
            </a:hlinkClick>
          </p:cNvPr>
          <p:cNvSpPr/>
          <p:nvPr/>
        </p:nvSpPr>
        <p:spPr>
          <a:xfrm>
            <a:off x="7631832" y="2636912"/>
            <a:ext cx="1512168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Image 60" descr="real_chaton_miaule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668344" y="836712"/>
            <a:ext cx="1220121" cy="106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Rectangle 61">
            <a:hlinkClick r:id="" action="ppaction://noaction">
              <a:snd r:embed="rId24" name="abeille.wav"/>
            </a:hlinkClick>
          </p:cNvPr>
          <p:cNvSpPr/>
          <p:nvPr/>
        </p:nvSpPr>
        <p:spPr>
          <a:xfrm>
            <a:off x="7524328" y="54868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" name="Image 62" descr="cochon01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95536" y="4941168"/>
            <a:ext cx="11049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angle 63">
            <a:hlinkClick r:id="" action="ppaction://noaction">
              <a:snd r:embed="rId26" name="cochon.wav"/>
            </a:hlinkClick>
          </p:cNvPr>
          <p:cNvSpPr/>
          <p:nvPr/>
        </p:nvSpPr>
        <p:spPr>
          <a:xfrm>
            <a:off x="1075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 descr="coq010.gif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251520" y="2924944"/>
            <a:ext cx="1257300" cy="866775"/>
          </a:xfrm>
          <a:prstGeom prst="rect">
            <a:avLst/>
          </a:prstGeom>
        </p:spPr>
      </p:pic>
      <p:sp>
        <p:nvSpPr>
          <p:cNvPr id="66" name="Rectangle 65">
            <a:hlinkClick r:id="" action="ppaction://noaction">
              <a:snd r:embed="rId28" name="coq.wav"/>
            </a:hlinkClick>
          </p:cNvPr>
          <p:cNvSpPr/>
          <p:nvPr/>
        </p:nvSpPr>
        <p:spPr>
          <a:xfrm>
            <a:off x="107504" y="270892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 descr="mouton011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668344" y="5157192"/>
            <a:ext cx="1333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Rectangle 68">
            <a:hlinkClick r:id="" action="ppaction://noaction">
              <a:snd r:embed="rId30" name="mouton.wav"/>
            </a:hlinkClick>
          </p:cNvPr>
          <p:cNvSpPr/>
          <p:nvPr/>
        </p:nvSpPr>
        <p:spPr>
          <a:xfrm>
            <a:off x="7631832" y="479715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Bouton d'action : Retour 67">
            <a:hlinkClick r:id="" action="ppaction://hlinkshowjump?jump=lastslideviewed" highlightClick="1"/>
          </p:cNvPr>
          <p:cNvSpPr/>
          <p:nvPr/>
        </p:nvSpPr>
        <p:spPr>
          <a:xfrm>
            <a:off x="4211960" y="3068960"/>
            <a:ext cx="792088" cy="720080"/>
          </a:xfrm>
          <a:prstGeom prst="actionButtonReturn">
            <a:avLst/>
          </a:prstGeom>
          <a:solidFill>
            <a:srgbClr val="C00000"/>
          </a:solidFill>
          <a:ln>
            <a:solidFill>
              <a:srgbClr val="E0D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70"/>
          <p:cNvSpPr txBox="1"/>
          <p:nvPr/>
        </p:nvSpPr>
        <p:spPr>
          <a:xfrm>
            <a:off x="4211960" y="3789040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bg1"/>
                </a:solidFill>
                <a:latin typeface="Comic Sans MS" pitchFamily="66" charset="0"/>
              </a:rPr>
              <a:t>Retour</a:t>
            </a:r>
            <a:endParaRPr lang="fr-FR" sz="11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porte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7" name="Image 6" descr="ballons_basket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2492896"/>
            <a:ext cx="776983" cy="131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vague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vague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la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mer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7" name="Image 6" descr="ballons_basket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2276872"/>
            <a:ext cx="2244596" cy="13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reveil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reveil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réveil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" name="Image 4" descr="pia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2852936"/>
            <a:ext cx="1189696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tambour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tambour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tambour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" name="Image 4" descr="pia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061134"/>
            <a:ext cx="1189696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robinet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robinet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de l’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eau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" name="Image 4" descr="pia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2924944"/>
            <a:ext cx="975326" cy="1303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telephone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telephone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3B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hlinkClick r:id="" action="ppaction://noaction" highlightClick="1"/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hlinkClick r:id="" action="ppaction://noaction">
              <a:snd r:embed="rId2" name="singe.wav"/>
            </a:hlinkClick>
          </p:cNvPr>
          <p:cNvSpPr/>
          <p:nvPr/>
        </p:nvSpPr>
        <p:spPr>
          <a:xfrm>
            <a:off x="3779912" y="4869160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72" descr="ballons_basket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5373216"/>
            <a:ext cx="2155135" cy="39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Image 73" descr="ballons_basket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60848" y="980728"/>
            <a:ext cx="4608513" cy="29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 74" descr="ballons_basket0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764704"/>
            <a:ext cx="563492" cy="95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Image 75" descr="ballons_basket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343387"/>
            <a:ext cx="936104" cy="54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Image 76" descr="pia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620688"/>
            <a:ext cx="876618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Image 77" descr="pian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360" y="2996952"/>
            <a:ext cx="1009676" cy="80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 78" descr="pian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5085184"/>
            <a:ext cx="706028" cy="94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 79" descr="pia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39752" y="2996952"/>
            <a:ext cx="809923" cy="72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Image 81" descr="pia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51920" y="4941168"/>
            <a:ext cx="1341439" cy="110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Image 83" descr="music5.gif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752" y="836712"/>
            <a:ext cx="777427" cy="8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Image 84" descr="guitare012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1560" y="2780928"/>
            <a:ext cx="615449" cy="1128324"/>
          </a:xfrm>
          <a:prstGeom prst="rect">
            <a:avLst/>
          </a:prstGeom>
        </p:spPr>
      </p:pic>
      <p:pic>
        <p:nvPicPr>
          <p:cNvPr id="86" name="Image 85" descr="vent_13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84168" y="2996952"/>
            <a:ext cx="792088" cy="792088"/>
          </a:xfrm>
          <a:prstGeom prst="rect">
            <a:avLst/>
          </a:prstGeom>
        </p:spPr>
      </p:pic>
      <p:pic>
        <p:nvPicPr>
          <p:cNvPr id="87" name="Image 86" descr="arme_49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940152" y="5373216"/>
            <a:ext cx="1204142" cy="516061"/>
          </a:xfrm>
          <a:prstGeom prst="rect">
            <a:avLst/>
          </a:prstGeom>
        </p:spPr>
      </p:pic>
      <p:sp>
        <p:nvSpPr>
          <p:cNvPr id="88" name="Rectangle 87">
            <a:hlinkClick r:id="" action="ppaction://noaction">
              <a:snd r:embed="rId16" name="arme a feu.wav"/>
            </a:hlinkClick>
          </p:cNvPr>
          <p:cNvSpPr/>
          <p:nvPr/>
        </p:nvSpPr>
        <p:spPr>
          <a:xfrm>
            <a:off x="5724128" y="4797152"/>
            <a:ext cx="1512168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hlinkClick r:id="" action="ppaction://noaction">
              <a:snd r:embed="rId17" name="vent.wav"/>
            </a:hlinkClick>
          </p:cNvPr>
          <p:cNvSpPr/>
          <p:nvPr/>
        </p:nvSpPr>
        <p:spPr>
          <a:xfrm>
            <a:off x="5652120" y="2636912"/>
            <a:ext cx="1512168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hlinkClick r:id="" action="ppaction://noaction">
              <a:snd r:embed="rId18" name="piano.wav"/>
            </a:hlinkClick>
          </p:cNvPr>
          <p:cNvSpPr/>
          <p:nvPr/>
        </p:nvSpPr>
        <p:spPr>
          <a:xfrm>
            <a:off x="3707904" y="4725144"/>
            <a:ext cx="1656184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hlinkClick r:id="" action="ppaction://noaction">
              <a:snd r:embed="rId19" name="voiture arrive.wav"/>
            </a:hlinkClick>
          </p:cNvPr>
          <p:cNvSpPr/>
          <p:nvPr/>
        </p:nvSpPr>
        <p:spPr>
          <a:xfrm>
            <a:off x="0" y="548680"/>
            <a:ext cx="1619672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hlinkClick r:id="" action="ppaction://noaction">
              <a:snd r:embed="rId20" name="robinet.wav"/>
            </a:hlinkClick>
          </p:cNvPr>
          <p:cNvSpPr/>
          <p:nvPr/>
        </p:nvSpPr>
        <p:spPr>
          <a:xfrm>
            <a:off x="1835696" y="4725144"/>
            <a:ext cx="15841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hlinkClick r:id="" action="ppaction://noaction">
              <a:snd r:embed="rId21" name="telephone.wav"/>
            </a:hlinkClick>
          </p:cNvPr>
          <p:cNvSpPr/>
          <p:nvPr/>
        </p:nvSpPr>
        <p:spPr>
          <a:xfrm>
            <a:off x="1907704" y="263691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hlinkClick r:id="" action="ppaction://noaction">
              <a:snd r:embed="rId22" name="bateau.wav"/>
            </a:hlinkClick>
          </p:cNvPr>
          <p:cNvSpPr/>
          <p:nvPr/>
        </p:nvSpPr>
        <p:spPr>
          <a:xfrm>
            <a:off x="7524328" y="4725144"/>
            <a:ext cx="161967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hlinkClick r:id="" action="ppaction://noaction">
              <a:snd r:embed="rId23" name="tambour.wav"/>
            </a:hlinkClick>
          </p:cNvPr>
          <p:cNvSpPr/>
          <p:nvPr/>
        </p:nvSpPr>
        <p:spPr>
          <a:xfrm>
            <a:off x="7596336" y="2636912"/>
            <a:ext cx="1440160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hlinkClick r:id="" action="ppaction://noaction">
              <a:snd r:embed="rId24" name="reveil.wav"/>
            </a:hlinkClick>
          </p:cNvPr>
          <p:cNvSpPr/>
          <p:nvPr/>
        </p:nvSpPr>
        <p:spPr>
          <a:xfrm>
            <a:off x="3851920" y="476672"/>
            <a:ext cx="1440160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hlinkClick r:id="" action="ppaction://noaction">
              <a:snd r:embed="rId25" name="vague.wav"/>
            </a:hlinkClick>
          </p:cNvPr>
          <p:cNvSpPr/>
          <p:nvPr/>
        </p:nvSpPr>
        <p:spPr>
          <a:xfrm>
            <a:off x="0" y="4797152"/>
            <a:ext cx="1619672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hlinkClick r:id="" action="ppaction://noaction">
              <a:snd r:embed="rId26" name="porte.wav"/>
            </a:hlinkClick>
          </p:cNvPr>
          <p:cNvSpPr/>
          <p:nvPr/>
        </p:nvSpPr>
        <p:spPr>
          <a:xfrm>
            <a:off x="5724128" y="476672"/>
            <a:ext cx="1440160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hlinkClick r:id="" action="ppaction://noaction">
              <a:snd r:embed="rId27" name="guitare.wav"/>
            </a:hlinkClick>
          </p:cNvPr>
          <p:cNvSpPr/>
          <p:nvPr/>
        </p:nvSpPr>
        <p:spPr>
          <a:xfrm>
            <a:off x="107504" y="2636912"/>
            <a:ext cx="1512168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hlinkClick r:id="" action="ppaction://noaction">
              <a:snd r:embed="rId28" name="cloche.wav"/>
            </a:hlinkClick>
          </p:cNvPr>
          <p:cNvSpPr/>
          <p:nvPr/>
        </p:nvSpPr>
        <p:spPr>
          <a:xfrm>
            <a:off x="1907704" y="404664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Bouton d'action : Retour 51">
            <a:hlinkClick r:id="" action="ppaction://hlinkshowjump?jump=lastslideviewed" highlightClick="1"/>
          </p:cNvPr>
          <p:cNvSpPr/>
          <p:nvPr/>
        </p:nvSpPr>
        <p:spPr>
          <a:xfrm>
            <a:off x="4211960" y="3068960"/>
            <a:ext cx="792088" cy="720080"/>
          </a:xfrm>
          <a:prstGeom prst="actionButtonReturn">
            <a:avLst/>
          </a:prstGeom>
          <a:solidFill>
            <a:srgbClr val="0070C0"/>
          </a:solidFill>
          <a:ln>
            <a:solidFill>
              <a:srgbClr val="E0D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4139952" y="3789040"/>
            <a:ext cx="86409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bg1"/>
                </a:solidFill>
                <a:latin typeface="Comic Sans MS" pitchFamily="66" charset="0"/>
              </a:rPr>
              <a:t>Retour</a:t>
            </a:r>
            <a:endParaRPr lang="fr-FR" sz="11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1" name="Image 50" descr="pian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8028384" y="620688"/>
            <a:ext cx="685737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hlinkshowjump?jump=nextslide">
              <a:snd r:embed="rId30" name="tonnerre.wav"/>
            </a:hlinkClick>
          </p:cNvPr>
          <p:cNvSpPr/>
          <p:nvPr/>
        </p:nvSpPr>
        <p:spPr>
          <a:xfrm>
            <a:off x="7524328" y="404664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téléphone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" name="Image 4" descr="pia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7310" y="3061134"/>
            <a:ext cx="1058996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cloche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cloche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cloche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7" name="Image 6" descr="music5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5" y="2895600"/>
            <a:ext cx="1009650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ciseaux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ciseaux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Ce sont des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ciseaux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9" name="Image 8" descr="ciseaux01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5262" y="2780928"/>
            <a:ext cx="1387169" cy="1095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guitare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guitare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une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guitare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0" name="Image 9" descr="guitare01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2636912"/>
            <a:ext cx="890389" cy="1632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tonnerre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tonnerre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le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tonnerre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" name="Image 4" descr="pia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3939" y="3061134"/>
            <a:ext cx="685737" cy="95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vent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vent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8AE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hlinkClick r:id="" action="ppaction://noaction" highlightClick="1"/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à coins arrondis 3"/>
          <p:cNvSpPr/>
          <p:nvPr/>
        </p:nvSpPr>
        <p:spPr>
          <a:xfrm>
            <a:off x="14401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0709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87017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3325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596336" y="54868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4401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00709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573325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7596336" y="270892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3488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99796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104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2412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587208" y="4869160"/>
            <a:ext cx="1440160" cy="144016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course0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941168"/>
            <a:ext cx="1201360" cy="110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hlinkClick r:id="" action="ppaction://noaction">
              <a:snd r:embed="rId3" name="cri garçon.wav"/>
            </a:hlinkClick>
          </p:cNvPr>
          <p:cNvSpPr/>
          <p:nvPr/>
        </p:nvSpPr>
        <p:spPr>
          <a:xfrm>
            <a:off x="0" y="4797152"/>
            <a:ext cx="147565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course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2780928"/>
            <a:ext cx="1222362" cy="101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>
            <a:hlinkClick r:id="" action="ppaction://noaction">
              <a:snd r:embed="rId5" name="rire.wav"/>
            </a:hlinkClick>
          </p:cNvPr>
          <p:cNvSpPr/>
          <p:nvPr/>
        </p:nvSpPr>
        <p:spPr>
          <a:xfrm>
            <a:off x="7596336" y="2636912"/>
            <a:ext cx="1368152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course00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692696"/>
            <a:ext cx="908488" cy="114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hlinkClick r:id="" action="ppaction://noaction">
              <a:snd r:embed="rId7" name="course cailloux.wav"/>
            </a:hlinkClick>
          </p:cNvPr>
          <p:cNvSpPr/>
          <p:nvPr/>
        </p:nvSpPr>
        <p:spPr>
          <a:xfrm>
            <a:off x="3851920" y="476672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course00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692696"/>
            <a:ext cx="1080120" cy="104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hlinkClick r:id="" action="ppaction://noaction">
              <a:snd r:embed="rId9" name="pleurs.wav"/>
            </a:hlinkClick>
          </p:cNvPr>
          <p:cNvSpPr/>
          <p:nvPr/>
        </p:nvSpPr>
        <p:spPr>
          <a:xfrm>
            <a:off x="5796136" y="548680"/>
            <a:ext cx="1368152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 descr="plong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2360" y="692696"/>
            <a:ext cx="1000911" cy="1080120"/>
          </a:xfrm>
          <a:prstGeom prst="rect">
            <a:avLst/>
          </a:prstGeom>
        </p:spPr>
      </p:pic>
      <p:sp>
        <p:nvSpPr>
          <p:cNvPr id="32" name="Rectangle 31">
            <a:hlinkClick r:id="" action="ppaction://noaction">
              <a:snd r:embed="rId11" name="plongeon.wav"/>
            </a:hlinkClick>
          </p:cNvPr>
          <p:cNvSpPr/>
          <p:nvPr/>
        </p:nvSpPr>
        <p:spPr>
          <a:xfrm>
            <a:off x="7631832" y="476672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 descr="course00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520" y="2708920"/>
            <a:ext cx="108012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ectangle 33">
            <a:hlinkClick r:id="" action="ppaction://noaction">
              <a:snd r:embed="rId13" name="chant.wav"/>
            </a:hlinkClick>
          </p:cNvPr>
          <p:cNvSpPr/>
          <p:nvPr/>
        </p:nvSpPr>
        <p:spPr>
          <a:xfrm>
            <a:off x="0" y="2708920"/>
            <a:ext cx="161967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 descr="0f1648d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95736" y="2780928"/>
            <a:ext cx="1008112" cy="1269474"/>
          </a:xfrm>
          <a:prstGeom prst="rect">
            <a:avLst/>
          </a:prstGeom>
        </p:spPr>
      </p:pic>
      <p:sp>
        <p:nvSpPr>
          <p:cNvPr id="36" name="Rectangle 35">
            <a:hlinkClick r:id="" action="ppaction://noaction">
              <a:snd r:embed="rId15" name="applaudissements.wav"/>
            </a:hlinkClick>
          </p:cNvPr>
          <p:cNvSpPr/>
          <p:nvPr/>
        </p:nvSpPr>
        <p:spPr>
          <a:xfrm>
            <a:off x="1979712" y="2708920"/>
            <a:ext cx="1440160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 descr="course00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128" y="3212976"/>
            <a:ext cx="1440160" cy="42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37">
            <a:hlinkClick r:id="" action="ppaction://noaction">
              <a:snd r:embed="rId17" name="bisou.wav"/>
            </a:hlinkClick>
          </p:cNvPr>
          <p:cNvSpPr/>
          <p:nvPr/>
        </p:nvSpPr>
        <p:spPr>
          <a:xfrm>
            <a:off x="5652120" y="2636912"/>
            <a:ext cx="1584176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 descr="course009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851920" y="4869160"/>
            <a:ext cx="1344149" cy="134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hlinkClick r:id="" action="ppaction://noaction">
              <a:snd r:embed="rId19" name="bébérit.wav"/>
            </a:hlinkClick>
          </p:cNvPr>
          <p:cNvSpPr/>
          <p:nvPr/>
        </p:nvSpPr>
        <p:spPr>
          <a:xfrm>
            <a:off x="3923928" y="4797152"/>
            <a:ext cx="1368152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vacances_011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195736" y="764704"/>
            <a:ext cx="1051744" cy="1051744"/>
          </a:xfrm>
          <a:prstGeom prst="rect">
            <a:avLst/>
          </a:prstGeom>
        </p:spPr>
      </p:pic>
      <p:sp>
        <p:nvSpPr>
          <p:cNvPr id="40" name="Rectangle 39">
            <a:hlinkClick r:id="" action="ppaction://noaction">
              <a:snd r:embed="rId21" name="ronflement.wav"/>
            </a:hlinkClick>
          </p:cNvPr>
          <p:cNvSpPr/>
          <p:nvPr/>
        </p:nvSpPr>
        <p:spPr>
          <a:xfrm>
            <a:off x="2051720" y="476672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 descr="chant_065.gif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B5D6FF"/>
              </a:clrFrom>
              <a:clrTo>
                <a:srgbClr val="B5D6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9" y="755703"/>
            <a:ext cx="1152128" cy="900100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23" name="garçon chante.wav"/>
            </a:hlinkClick>
          </p:cNvPr>
          <p:cNvSpPr/>
          <p:nvPr/>
        </p:nvSpPr>
        <p:spPr>
          <a:xfrm>
            <a:off x="179512" y="548680"/>
            <a:ext cx="1296144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course009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267744" y="5013176"/>
            <a:ext cx="100811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hlinkClick r:id="" action="ppaction://noaction">
              <a:snd r:embed="rId25" name="allo.wav"/>
            </a:hlinkClick>
          </p:cNvPr>
          <p:cNvSpPr/>
          <p:nvPr/>
        </p:nvSpPr>
        <p:spPr>
          <a:xfrm>
            <a:off x="1907704" y="4869160"/>
            <a:ext cx="151216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femme-gif-168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868144" y="4941168"/>
            <a:ext cx="1105323" cy="117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Rectangle 47">
            <a:hlinkClick r:id="" action="ppaction://noaction">
              <a:snd r:embed="rId27" name="cri femme.wav"/>
            </a:hlinkClick>
          </p:cNvPr>
          <p:cNvSpPr/>
          <p:nvPr/>
        </p:nvSpPr>
        <p:spPr>
          <a:xfrm>
            <a:off x="5652120" y="4869160"/>
            <a:ext cx="1440160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 descr="real_chaton_miaule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96336" y="5229200"/>
            <a:ext cx="1224136" cy="87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Rectangle 49">
            <a:hlinkClick r:id="" action="ppaction://noaction">
              <a:snd r:embed="rId29" name="galop.wav"/>
            </a:hlinkClick>
          </p:cNvPr>
          <p:cNvSpPr/>
          <p:nvPr/>
        </p:nvSpPr>
        <p:spPr>
          <a:xfrm>
            <a:off x="7668344" y="4869160"/>
            <a:ext cx="1224136" cy="14401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Bouton d'action : Retour 50">
            <a:hlinkClick r:id="" action="ppaction://hlinkshowjump?jump=lastslideviewed" highlightClick="1"/>
          </p:cNvPr>
          <p:cNvSpPr/>
          <p:nvPr/>
        </p:nvSpPr>
        <p:spPr>
          <a:xfrm>
            <a:off x="4211960" y="3068960"/>
            <a:ext cx="792088" cy="720080"/>
          </a:xfrm>
          <a:prstGeom prst="actionButtonReturn">
            <a:avLst/>
          </a:prstGeom>
          <a:solidFill>
            <a:srgbClr val="1A9620"/>
          </a:solidFill>
          <a:ln>
            <a:solidFill>
              <a:srgbClr val="E0D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/>
          <p:cNvSpPr txBox="1"/>
          <p:nvPr/>
        </p:nvSpPr>
        <p:spPr>
          <a:xfrm>
            <a:off x="4139952" y="3789040"/>
            <a:ext cx="86409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bg1"/>
                </a:solidFill>
                <a:latin typeface="Comic Sans MS" pitchFamily="66" charset="0"/>
              </a:rPr>
              <a:t>Retour</a:t>
            </a:r>
            <a:endParaRPr lang="fr-FR" sz="11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le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vent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0" name="Image 9" descr="vent_1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2996952"/>
            <a:ext cx="1168524" cy="1168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5004048" y="2276872"/>
            <a:ext cx="2520280" cy="2376264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4"/>
          <p:cNvGrpSpPr/>
          <p:nvPr/>
        </p:nvGrpSpPr>
        <p:grpSpPr>
          <a:xfrm>
            <a:off x="4860032" y="3212976"/>
            <a:ext cx="2304256" cy="1953508"/>
            <a:chOff x="4860032" y="3212976"/>
            <a:chExt cx="2304256" cy="1953508"/>
          </a:xfrm>
        </p:grpSpPr>
        <p:sp>
          <p:nvSpPr>
            <p:cNvPr id="13" name="ZoneTexte 12"/>
            <p:cNvSpPr txBox="1"/>
            <p:nvPr/>
          </p:nvSpPr>
          <p:spPr>
            <a:xfrm>
              <a:off x="5724128" y="3212976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solidFill>
                    <a:schemeClr val="bg1"/>
                  </a:solidFill>
                </a:rPr>
                <a:t>?</a:t>
              </a:r>
              <a:endParaRPr lang="fr-FR" sz="48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0032" y="47971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0070C0"/>
                  </a:solidFill>
                  <a:latin typeface="Comic Sans MS" pitchFamily="66" charset="0"/>
                </a:rPr>
                <a:t>quoi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</p:grpSp>
      <p:sp>
        <p:nvSpPr>
          <p:cNvPr id="16" name="Rectangle 15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2" name="piano.wav"/>
            </a:hlinkClick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2" name="piano.wav"/>
            </a:hlinkClick>
          </p:cNvPr>
          <p:cNvSpPr/>
          <p:nvPr/>
        </p:nvSpPr>
        <p:spPr>
          <a:xfrm>
            <a:off x="4572000" y="1916832"/>
            <a:ext cx="3168352" cy="31683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b="1" dirty="0" smtClean="0">
                <a:solidFill>
                  <a:srgbClr val="0070C0"/>
                </a:solidFill>
                <a:latin typeface="Comic Sans MS" pitchFamily="66" charset="0"/>
              </a:rPr>
              <a:t>piano</a:t>
            </a:r>
            <a:endParaRPr lang="fr-FR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" name="Image 4" descr="pia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2636912"/>
            <a:ext cx="1933865" cy="1598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hlinkClick r:id="" action="ppaction://hlinkshowjump?jump=nextslide">
              <a:snd r:embed="rId3" name="applause.wav"/>
            </a:hlinkClick>
          </p:cNvPr>
          <p:cNvSpPr/>
          <p:nvPr/>
        </p:nvSpPr>
        <p:spPr>
          <a:xfrm>
            <a:off x="107504" y="116632"/>
            <a:ext cx="8928992" cy="65527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3" name="Bouton d'action : Début 12">
            <a:hlinkClick r:id="" action="ppaction://hlinkshowjump?jump=firstslide" highlightClick="1"/>
          </p:cNvPr>
          <p:cNvSpPr/>
          <p:nvPr/>
        </p:nvSpPr>
        <p:spPr>
          <a:xfrm>
            <a:off x="539552" y="5949280"/>
            <a:ext cx="864096" cy="432048"/>
          </a:xfrm>
          <a:prstGeom prst="actionButtonBeginning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 descr="0i4m1ag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1484784"/>
            <a:ext cx="2981325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547664" y="5589240"/>
            <a:ext cx="61926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Comic Sans MS" pitchFamily="66" charset="0"/>
              </a:rPr>
              <a:t>Clique sur l’oreille pour écouter le son, dis le nom et clique sur le </a:t>
            </a:r>
            <a:r>
              <a:rPr lang="fr-FR" sz="2400" dirty="0" smtClean="0">
                <a:latin typeface="Comic Sans MS" pitchFamily="66" charset="0"/>
              </a:rPr>
              <a:t>?</a:t>
            </a:r>
            <a:r>
              <a:rPr lang="fr-FR" sz="1400" dirty="0" smtClean="0">
                <a:latin typeface="Comic Sans MS" pitchFamily="66" charset="0"/>
              </a:rPr>
              <a:t> pour vérifier ta réponse.</a:t>
            </a:r>
            <a:endParaRPr lang="fr-FR" sz="1400" dirty="0">
              <a:latin typeface="Comic Sans MS" pitchFamily="66" charset="0"/>
            </a:endParaRPr>
          </a:p>
        </p:txBody>
      </p:sp>
      <p:grpSp>
        <p:nvGrpSpPr>
          <p:cNvPr id="8" name="Groupe 13"/>
          <p:cNvGrpSpPr/>
          <p:nvPr/>
        </p:nvGrpSpPr>
        <p:grpSpPr>
          <a:xfrm>
            <a:off x="3347864" y="1700808"/>
            <a:ext cx="2376264" cy="2887880"/>
            <a:chOff x="4644008" y="2060848"/>
            <a:chExt cx="2304256" cy="2887880"/>
          </a:xfrm>
        </p:grpSpPr>
        <p:grpSp>
          <p:nvGrpSpPr>
            <p:cNvPr id="9" name="Groupe 12"/>
            <p:cNvGrpSpPr/>
            <p:nvPr/>
          </p:nvGrpSpPr>
          <p:grpSpPr>
            <a:xfrm>
              <a:off x="4644008" y="2060845"/>
              <a:ext cx="2304256" cy="2887878"/>
              <a:chOff x="4644008" y="3068960"/>
              <a:chExt cx="2304256" cy="1827525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644008" y="4527153"/>
                <a:ext cx="2304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 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204864"/>
              <a:ext cx="2164540" cy="2164540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5508104" y="3645024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4644008" y="2132856"/>
            <a:ext cx="2376264" cy="2887880"/>
            <a:chOff x="4644008" y="2060848"/>
            <a:chExt cx="2304256" cy="2887880"/>
          </a:xfrm>
        </p:grpSpPr>
        <p:grpSp>
          <p:nvGrpSpPr>
            <p:cNvPr id="2" name="Groupe 12"/>
            <p:cNvGrpSpPr/>
            <p:nvPr/>
          </p:nvGrpSpPr>
          <p:grpSpPr>
            <a:xfrm>
              <a:off x="4644008" y="2060848"/>
              <a:ext cx="2304256" cy="2887880"/>
              <a:chOff x="4644008" y="3068960"/>
              <a:chExt cx="2304256" cy="1827525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644008" y="4527153"/>
                <a:ext cx="2304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 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204864"/>
              <a:ext cx="2164540" cy="216454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508104" y="3645024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3" name="cri garçon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cri garçon.wav"/>
            </a:hlinkClick>
          </p:cNvPr>
          <p:cNvSpPr/>
          <p:nvPr/>
        </p:nvSpPr>
        <p:spPr>
          <a:xfrm>
            <a:off x="4283968" y="1772816"/>
            <a:ext cx="3096344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Il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crie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2420888"/>
            <a:ext cx="1672942" cy="153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/>
          <p:nvPr/>
        </p:nvGrpSpPr>
        <p:grpSpPr>
          <a:xfrm>
            <a:off x="4644008" y="2132856"/>
            <a:ext cx="2376264" cy="2887880"/>
            <a:chOff x="4644008" y="2060848"/>
            <a:chExt cx="2304256" cy="2887880"/>
          </a:xfrm>
        </p:grpSpPr>
        <p:grpSp>
          <p:nvGrpSpPr>
            <p:cNvPr id="3" name="Groupe 12"/>
            <p:cNvGrpSpPr/>
            <p:nvPr/>
          </p:nvGrpSpPr>
          <p:grpSpPr>
            <a:xfrm>
              <a:off x="4644008" y="2060848"/>
              <a:ext cx="2304256" cy="2887880"/>
              <a:chOff x="4644008" y="3068960"/>
              <a:chExt cx="2304256" cy="1827525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644008" y="4527153"/>
                <a:ext cx="2304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 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204864"/>
              <a:ext cx="2164540" cy="216454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508104" y="3645024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3" name="rir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rire.wav"/>
            </a:hlinkClick>
          </p:cNvPr>
          <p:cNvSpPr/>
          <p:nvPr/>
        </p:nvSpPr>
        <p:spPr>
          <a:xfrm>
            <a:off x="4211960" y="1772816"/>
            <a:ext cx="3096344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Il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rit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780928"/>
            <a:ext cx="1396575" cy="115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/>
          <p:nvPr/>
        </p:nvGrpSpPr>
        <p:grpSpPr>
          <a:xfrm>
            <a:off x="4644008" y="2132856"/>
            <a:ext cx="2376264" cy="2887880"/>
            <a:chOff x="4644008" y="2060848"/>
            <a:chExt cx="2304256" cy="2887880"/>
          </a:xfrm>
        </p:grpSpPr>
        <p:grpSp>
          <p:nvGrpSpPr>
            <p:cNvPr id="3" name="Groupe 12"/>
            <p:cNvGrpSpPr/>
            <p:nvPr/>
          </p:nvGrpSpPr>
          <p:grpSpPr>
            <a:xfrm>
              <a:off x="4644008" y="2060848"/>
              <a:ext cx="2304256" cy="2887880"/>
              <a:chOff x="4644008" y="3068960"/>
              <a:chExt cx="2304256" cy="1827525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644008" y="4527153"/>
                <a:ext cx="2304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 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204864"/>
              <a:ext cx="2164540" cy="216454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508104" y="3645024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3" name="course cailloux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course cailloux.wav"/>
            </a:hlinkClick>
          </p:cNvPr>
          <p:cNvSpPr/>
          <p:nvPr/>
        </p:nvSpPr>
        <p:spPr>
          <a:xfrm>
            <a:off x="4283968" y="1772816"/>
            <a:ext cx="3096344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à coins arrondis 10"/>
          <p:cNvSpPr/>
          <p:nvPr/>
        </p:nvSpPr>
        <p:spPr>
          <a:xfrm>
            <a:off x="6156176" y="4725144"/>
            <a:ext cx="2232248" cy="1440160"/>
          </a:xfrm>
          <a:prstGeom prst="roundRect">
            <a:avLst/>
          </a:prstGeom>
          <a:solidFill>
            <a:srgbClr val="48AE02"/>
          </a:solidFill>
          <a:ln w="393700">
            <a:solidFill>
              <a:srgbClr val="FF0000"/>
            </a:solidFill>
          </a:ln>
          <a:effectLst>
            <a:glow rad="101600">
              <a:srgbClr val="00B050">
                <a:alpha val="40000"/>
              </a:srgb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/>
          <p:cNvGrpSpPr/>
          <p:nvPr/>
        </p:nvGrpSpPr>
        <p:grpSpPr>
          <a:xfrm>
            <a:off x="683568" y="620688"/>
            <a:ext cx="2520280" cy="1800200"/>
            <a:chOff x="467544" y="476672"/>
            <a:chExt cx="2520280" cy="180020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4" name="Rectangle à coins arrondis 3"/>
            <p:cNvSpPr/>
            <p:nvPr/>
          </p:nvSpPr>
          <p:spPr>
            <a:xfrm>
              <a:off x="467544" y="476672"/>
              <a:ext cx="2520280" cy="1800200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glow rad="101600">
                <a:srgbClr val="00B0F0">
                  <a:alpha val="60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 descr="Image4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1560" y="620688"/>
              <a:ext cx="2304256" cy="1594040"/>
            </a:xfrm>
            <a:prstGeom prst="rect">
              <a:avLst/>
            </a:prstGeom>
            <a:effectLst/>
          </p:spPr>
        </p:pic>
      </p:grpSp>
      <p:grpSp>
        <p:nvGrpSpPr>
          <p:cNvPr id="21" name="Groupe 20"/>
          <p:cNvGrpSpPr/>
          <p:nvPr/>
        </p:nvGrpSpPr>
        <p:grpSpPr>
          <a:xfrm>
            <a:off x="6012160" y="620688"/>
            <a:ext cx="2520280" cy="1800200"/>
            <a:chOff x="6300192" y="476672"/>
            <a:chExt cx="2520280" cy="1800200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6300192" y="476672"/>
              <a:ext cx="2520280" cy="18002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03510"/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Image 13" descr="Image3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44208" y="548680"/>
              <a:ext cx="2250703" cy="1686926"/>
            </a:xfrm>
            <a:prstGeom prst="rect">
              <a:avLst/>
            </a:prstGeom>
          </p:spPr>
        </p:pic>
      </p:grpSp>
      <p:grpSp>
        <p:nvGrpSpPr>
          <p:cNvPr id="19" name="Groupe 18"/>
          <p:cNvGrpSpPr/>
          <p:nvPr/>
        </p:nvGrpSpPr>
        <p:grpSpPr>
          <a:xfrm>
            <a:off x="683568" y="4509120"/>
            <a:ext cx="2520280" cy="1800200"/>
            <a:chOff x="1259632" y="3573016"/>
            <a:chExt cx="2520280" cy="180020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" name="Rectangle à coins arrondis 4"/>
            <p:cNvSpPr/>
            <p:nvPr/>
          </p:nvSpPr>
          <p:spPr>
            <a:xfrm>
              <a:off x="1259632" y="3573016"/>
              <a:ext cx="2520280" cy="1800200"/>
            </a:xfrm>
            <a:prstGeom prst="roundRect">
              <a:avLst/>
            </a:prstGeom>
            <a:solidFill>
              <a:srgbClr val="48AE02"/>
            </a:solidFill>
            <a:ln>
              <a:solidFill>
                <a:srgbClr val="92D050"/>
              </a:solidFill>
            </a:ln>
            <a:effectLst>
              <a:glow rad="101600">
                <a:srgbClr val="00B050">
                  <a:alpha val="40000"/>
                </a:srgbClr>
              </a:glow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Image 14" descr="Image5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648" y="3717032"/>
              <a:ext cx="2188382" cy="1655205"/>
            </a:xfrm>
            <a:prstGeom prst="rect">
              <a:avLst/>
            </a:prstGeom>
          </p:spPr>
        </p:pic>
      </p:grpSp>
      <p:pic>
        <p:nvPicPr>
          <p:cNvPr id="16" name="Image 15" descr="Image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4149080"/>
            <a:ext cx="2974754" cy="2232056"/>
          </a:xfrm>
          <a:prstGeom prst="rect">
            <a:avLst/>
          </a:prstGeom>
        </p:spPr>
      </p:pic>
      <p:sp>
        <p:nvSpPr>
          <p:cNvPr id="23" name="Rectangle à coins arrondis 22"/>
          <p:cNvSpPr/>
          <p:nvPr/>
        </p:nvSpPr>
        <p:spPr>
          <a:xfrm>
            <a:off x="3347864" y="2564904"/>
            <a:ext cx="2520280" cy="1800200"/>
          </a:xfrm>
          <a:prstGeom prst="roundRect">
            <a:avLst/>
          </a:prstGeom>
          <a:solidFill>
            <a:srgbClr val="000099"/>
          </a:solidFill>
          <a:ln>
            <a:gradFill>
              <a:gsLst>
                <a:gs pos="0">
                  <a:srgbClr val="34A40C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101600">
              <a:srgbClr val="FF0000">
                <a:alpha val="40000"/>
              </a:srgb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35" name="Groupe 12"/>
          <p:cNvGrpSpPr/>
          <p:nvPr/>
        </p:nvGrpSpPr>
        <p:grpSpPr>
          <a:xfrm>
            <a:off x="3491880" y="2708920"/>
            <a:ext cx="2376263" cy="1110317"/>
            <a:chOff x="3275856" y="1916832"/>
            <a:chExt cx="15049665" cy="7032008"/>
          </a:xfrm>
        </p:grpSpPr>
        <p:sp>
          <p:nvSpPr>
            <p:cNvPr id="36" name="ZoneTexte 35"/>
            <p:cNvSpPr txBox="1"/>
            <p:nvPr/>
          </p:nvSpPr>
          <p:spPr>
            <a:xfrm>
              <a:off x="3275856" y="4797149"/>
              <a:ext cx="5928652" cy="1559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latin typeface="Comic Sans MS" pitchFamily="66" charset="0"/>
                </a:rPr>
                <a:t>C’est </a:t>
              </a:r>
              <a:r>
                <a:rPr lang="fr-FR" sz="1000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sz="1000" dirty="0" smtClean="0">
                  <a:latin typeface="Comic Sans MS" pitchFamily="66" charset="0"/>
                </a:rPr>
                <a:t>?</a:t>
              </a:r>
              <a:endParaRPr lang="fr-FR" sz="1000" dirty="0">
                <a:latin typeface="Comic Sans MS" pitchFamily="66" charset="0"/>
              </a:endParaRPr>
            </a:p>
          </p:txBody>
        </p:sp>
        <p:grpSp>
          <p:nvGrpSpPr>
            <p:cNvPr id="37" name="Groupe 8"/>
            <p:cNvGrpSpPr/>
            <p:nvPr/>
          </p:nvGrpSpPr>
          <p:grpSpPr>
            <a:xfrm>
              <a:off x="4644008" y="1916832"/>
              <a:ext cx="2736304" cy="6415109"/>
              <a:chOff x="4644008" y="1916832"/>
              <a:chExt cx="2736304" cy="6415109"/>
            </a:xfrm>
          </p:grpSpPr>
          <p:sp>
            <p:nvSpPr>
              <p:cNvPr id="38" name="Sourire 3">
                <a:hlinkClick r:id="" action="ppaction://hlinkshowjump?jump=nextslide">
                  <a:snd r:embed="rId6" name="chat.wav"/>
                </a:hlinkClick>
              </p:cNvPr>
              <p:cNvSpPr/>
              <p:nvPr/>
            </p:nvSpPr>
            <p:spPr>
              <a:xfrm>
                <a:off x="4644008" y="1916832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ZoneTexte 38"/>
              <p:cNvSpPr txBox="1"/>
              <p:nvPr/>
            </p:nvSpPr>
            <p:spPr>
              <a:xfrm>
                <a:off x="5724126" y="3068960"/>
                <a:ext cx="576061" cy="5262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3" name="ZoneTexte 42"/>
            <p:cNvSpPr txBox="1"/>
            <p:nvPr/>
          </p:nvSpPr>
          <p:spPr>
            <a:xfrm>
              <a:off x="12396869" y="4653136"/>
              <a:ext cx="5928652" cy="1559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latin typeface="Comic Sans MS" pitchFamily="66" charset="0"/>
                </a:rPr>
                <a:t>C’est </a:t>
              </a:r>
              <a:r>
                <a:rPr lang="fr-FR" sz="1000" dirty="0" smtClean="0">
                  <a:solidFill>
                    <a:srgbClr val="00B0F0"/>
                  </a:solidFill>
                  <a:latin typeface="Comic Sans MS" pitchFamily="66" charset="0"/>
                </a:rPr>
                <a:t>quoi </a:t>
              </a:r>
              <a:r>
                <a:rPr lang="fr-FR" sz="1000" dirty="0" smtClean="0">
                  <a:latin typeface="Comic Sans MS" pitchFamily="66" charset="0"/>
                </a:rPr>
                <a:t>?</a:t>
              </a:r>
              <a:endParaRPr lang="fr-FR" sz="1000" dirty="0">
                <a:latin typeface="Comic Sans MS" pitchFamily="66" charset="0"/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5100059" y="7389440"/>
              <a:ext cx="10033114" cy="1559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rgbClr val="34A40C"/>
                  </a:solidFill>
                  <a:latin typeface="Comic Sans MS" pitchFamily="66" charset="0"/>
                </a:rPr>
                <a:t>Qu’est-ce qu’il fait?</a:t>
              </a:r>
              <a:endParaRPr lang="fr-FR" sz="1000" b="1" dirty="0">
                <a:solidFill>
                  <a:srgbClr val="34A40C"/>
                </a:solidFill>
                <a:latin typeface="Comic Sans MS" pitchFamily="66" charset="0"/>
              </a:endParaRPr>
            </a:p>
          </p:txBody>
        </p:sp>
      </p:grpSp>
      <p:sp>
        <p:nvSpPr>
          <p:cNvPr id="46" name="ZoneTexte 45"/>
          <p:cNvSpPr txBox="1"/>
          <p:nvPr/>
        </p:nvSpPr>
        <p:spPr>
          <a:xfrm>
            <a:off x="3779912" y="4005064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C000"/>
                </a:solidFill>
                <a:latin typeface="Comic Sans MS" pitchFamily="66" charset="0"/>
              </a:rPr>
              <a:t>Questions  mélangées</a:t>
            </a:r>
            <a:endParaRPr lang="fr-FR" sz="1200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42" name="Cube 41"/>
          <p:cNvSpPr/>
          <p:nvPr/>
        </p:nvSpPr>
        <p:spPr>
          <a:xfrm>
            <a:off x="5220072" y="2708920"/>
            <a:ext cx="432048" cy="360040"/>
          </a:xfrm>
          <a:prstGeom prst="cub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Image 43" descr="C_faire.em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3140968"/>
            <a:ext cx="576064" cy="492146"/>
          </a:xfrm>
          <a:prstGeom prst="rect">
            <a:avLst/>
          </a:prstGeom>
        </p:spPr>
      </p:pic>
      <p:sp>
        <p:nvSpPr>
          <p:cNvPr id="24" name="Rectangle 23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à coins arrondis 24">
            <a:hlinkClick r:id="" action="ppaction://hlinkshowjump?jump=nextslide" highlightClick="1"/>
          </p:cNvPr>
          <p:cNvSpPr/>
          <p:nvPr/>
        </p:nvSpPr>
        <p:spPr>
          <a:xfrm>
            <a:off x="3059832" y="2492896"/>
            <a:ext cx="3096344" cy="187220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à coins arrondis 25">
            <a:hlinkClick r:id="rId8" action="ppaction://hlinksldjump" highlightClick="1"/>
          </p:cNvPr>
          <p:cNvSpPr/>
          <p:nvPr/>
        </p:nvSpPr>
        <p:spPr>
          <a:xfrm>
            <a:off x="611560" y="548680"/>
            <a:ext cx="2808312" cy="187220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à coins arrondis 26">
            <a:hlinkClick r:id="rId9" action="ppaction://hlinksldjump" highlightClick="1"/>
          </p:cNvPr>
          <p:cNvSpPr/>
          <p:nvPr/>
        </p:nvSpPr>
        <p:spPr>
          <a:xfrm>
            <a:off x="5868144" y="548680"/>
            <a:ext cx="2808312" cy="187220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à coins arrondis 27">
            <a:hlinkClick r:id="rId10" action="ppaction://hlinksldjump" highlightClick="1"/>
          </p:cNvPr>
          <p:cNvSpPr/>
          <p:nvPr/>
        </p:nvSpPr>
        <p:spPr>
          <a:xfrm>
            <a:off x="467544" y="4437112"/>
            <a:ext cx="2808312" cy="187220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à coins arrondis 28">
            <a:hlinkClick r:id="rId11" action="ppaction://hlinksldjump" highlightClick="1"/>
          </p:cNvPr>
          <p:cNvSpPr/>
          <p:nvPr/>
        </p:nvSpPr>
        <p:spPr>
          <a:xfrm>
            <a:off x="5868144" y="4509120"/>
            <a:ext cx="2808312" cy="187220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Il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court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9562" y="2610382"/>
            <a:ext cx="1100510" cy="139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/>
          <p:nvPr/>
        </p:nvGrpSpPr>
        <p:grpSpPr>
          <a:xfrm>
            <a:off x="4644008" y="2132856"/>
            <a:ext cx="2376264" cy="2887880"/>
            <a:chOff x="4644008" y="2060848"/>
            <a:chExt cx="2304256" cy="2887880"/>
          </a:xfrm>
        </p:grpSpPr>
        <p:grpSp>
          <p:nvGrpSpPr>
            <p:cNvPr id="3" name="Groupe 12"/>
            <p:cNvGrpSpPr/>
            <p:nvPr/>
          </p:nvGrpSpPr>
          <p:grpSpPr>
            <a:xfrm>
              <a:off x="4644008" y="2060848"/>
              <a:ext cx="2304256" cy="2887880"/>
              <a:chOff x="4644008" y="3068960"/>
              <a:chExt cx="2304256" cy="1827525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644008" y="4527153"/>
                <a:ext cx="2304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 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204864"/>
              <a:ext cx="2164540" cy="216454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508104" y="3645024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3" name="pleurs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pleurs.wav"/>
            </a:hlinkClick>
          </p:cNvPr>
          <p:cNvSpPr/>
          <p:nvPr/>
        </p:nvSpPr>
        <p:spPr>
          <a:xfrm>
            <a:off x="4283968" y="1772816"/>
            <a:ext cx="3096344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Il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pleure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2132856"/>
            <a:ext cx="1820590" cy="1769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/>
          <p:nvPr/>
        </p:nvGrpSpPr>
        <p:grpSpPr>
          <a:xfrm>
            <a:off x="4644008" y="2132856"/>
            <a:ext cx="2376264" cy="2887880"/>
            <a:chOff x="4644008" y="2060848"/>
            <a:chExt cx="2304256" cy="2887880"/>
          </a:xfrm>
        </p:grpSpPr>
        <p:grpSp>
          <p:nvGrpSpPr>
            <p:cNvPr id="3" name="Groupe 12"/>
            <p:cNvGrpSpPr/>
            <p:nvPr/>
          </p:nvGrpSpPr>
          <p:grpSpPr>
            <a:xfrm>
              <a:off x="4644008" y="2060848"/>
              <a:ext cx="2304256" cy="2887880"/>
              <a:chOff x="4644008" y="3068960"/>
              <a:chExt cx="2304256" cy="1827525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644008" y="4527153"/>
                <a:ext cx="2304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 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204864"/>
              <a:ext cx="2164540" cy="216454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508104" y="3645024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3" name="plongeon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plongeon.wav"/>
            </a:hlinkClick>
          </p:cNvPr>
          <p:cNvSpPr/>
          <p:nvPr/>
        </p:nvSpPr>
        <p:spPr>
          <a:xfrm>
            <a:off x="4283968" y="1772816"/>
            <a:ext cx="3096344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Il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plonge </a:t>
            </a:r>
            <a:r>
              <a:rPr lang="fr-FR" dirty="0" smtClean="0">
                <a:latin typeface="Comic Sans MS" pitchFamily="66" charset="0"/>
              </a:rPr>
              <a:t>et il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nage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5" name="Image 4" descr="plonge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0012" y="2714625"/>
            <a:ext cx="1323975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/>
          <p:nvPr/>
        </p:nvGrpSpPr>
        <p:grpSpPr>
          <a:xfrm>
            <a:off x="4644008" y="2132856"/>
            <a:ext cx="2376264" cy="2887880"/>
            <a:chOff x="4644008" y="2060848"/>
            <a:chExt cx="2304256" cy="2887880"/>
          </a:xfrm>
        </p:grpSpPr>
        <p:grpSp>
          <p:nvGrpSpPr>
            <p:cNvPr id="3" name="Groupe 12"/>
            <p:cNvGrpSpPr/>
            <p:nvPr/>
          </p:nvGrpSpPr>
          <p:grpSpPr>
            <a:xfrm>
              <a:off x="4644008" y="2060848"/>
              <a:ext cx="2304256" cy="2887880"/>
              <a:chOff x="4644008" y="3068960"/>
              <a:chExt cx="2304256" cy="1827525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644008" y="4527153"/>
                <a:ext cx="2304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 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204864"/>
              <a:ext cx="2164540" cy="216454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508104" y="3645024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3" name="pas feuilles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pas feuilles.wav"/>
            </a:hlinkClick>
          </p:cNvPr>
          <p:cNvSpPr/>
          <p:nvPr/>
        </p:nvSpPr>
        <p:spPr>
          <a:xfrm>
            <a:off x="4283968" y="1772816"/>
            <a:ext cx="3096344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Il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marche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5" name="Image 4" descr="plonge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2016" y="2714625"/>
            <a:ext cx="939967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/>
          <p:nvPr/>
        </p:nvGrpSpPr>
        <p:grpSpPr>
          <a:xfrm>
            <a:off x="4427984" y="2132856"/>
            <a:ext cx="2736304" cy="2673589"/>
            <a:chOff x="4434530" y="2060848"/>
            <a:chExt cx="2653386" cy="2673589"/>
          </a:xfrm>
        </p:grpSpPr>
        <p:grpSp>
          <p:nvGrpSpPr>
            <p:cNvPr id="3" name="Groupe 12"/>
            <p:cNvGrpSpPr/>
            <p:nvPr/>
          </p:nvGrpSpPr>
          <p:grpSpPr>
            <a:xfrm>
              <a:off x="4434530" y="2060848"/>
              <a:ext cx="2653386" cy="2673589"/>
              <a:chOff x="4434530" y="3068960"/>
              <a:chExt cx="2653386" cy="169191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434530" y="4527153"/>
                <a:ext cx="2653386" cy="233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 ce qu’elle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 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204864"/>
              <a:ext cx="2164540" cy="216454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508104" y="3645024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-180528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3" name="chan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chant.wav"/>
            </a:hlinkClick>
          </p:cNvPr>
          <p:cNvSpPr/>
          <p:nvPr/>
        </p:nvSpPr>
        <p:spPr>
          <a:xfrm>
            <a:off x="4139952" y="2204864"/>
            <a:ext cx="3096344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Elle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chante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2728831"/>
            <a:ext cx="108012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/>
          <p:nvPr/>
        </p:nvGrpSpPr>
        <p:grpSpPr>
          <a:xfrm>
            <a:off x="4644008" y="2132856"/>
            <a:ext cx="2520280" cy="2673589"/>
            <a:chOff x="4644008" y="2060848"/>
            <a:chExt cx="2443908" cy="2673589"/>
          </a:xfrm>
        </p:grpSpPr>
        <p:grpSp>
          <p:nvGrpSpPr>
            <p:cNvPr id="3" name="Groupe 12"/>
            <p:cNvGrpSpPr/>
            <p:nvPr/>
          </p:nvGrpSpPr>
          <p:grpSpPr>
            <a:xfrm>
              <a:off x="4644008" y="2060848"/>
              <a:ext cx="2443908" cy="2673589"/>
              <a:chOff x="4644008" y="3068960"/>
              <a:chExt cx="2443908" cy="169191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644008" y="4527153"/>
                <a:ext cx="2443908" cy="233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 ce qu’ils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font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204864"/>
              <a:ext cx="2164540" cy="216454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508104" y="3645024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0" y="-240364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3" name="applaudissements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2636912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applaudissements.wav"/>
            </a:hlinkClick>
          </p:cNvPr>
          <p:cNvSpPr/>
          <p:nvPr/>
        </p:nvSpPr>
        <p:spPr>
          <a:xfrm>
            <a:off x="4211960" y="2060848"/>
            <a:ext cx="3096344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E5D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toile à 8 branches 1"/>
          <p:cNvSpPr/>
          <p:nvPr/>
        </p:nvSpPr>
        <p:spPr>
          <a:xfrm>
            <a:off x="683568" y="3068960"/>
            <a:ext cx="1800200" cy="1800200"/>
          </a:xfrm>
          <a:prstGeom prst="star8">
            <a:avLst/>
          </a:prstGeom>
          <a:solidFill>
            <a:srgbClr val="22929E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 smtClean="0">
                <a:latin typeface="Comic Sans MS" pitchFamily="66" charset="0"/>
              </a:rPr>
              <a:t>1</a:t>
            </a:r>
            <a:endParaRPr lang="fr-FR" sz="4400" b="1" dirty="0">
              <a:latin typeface="Comic Sans MS" pitchFamily="66" charset="0"/>
            </a:endParaRPr>
          </a:p>
        </p:txBody>
      </p:sp>
      <p:sp>
        <p:nvSpPr>
          <p:cNvPr id="5" name="Étoile à 8 branches 4"/>
          <p:cNvSpPr/>
          <p:nvPr/>
        </p:nvSpPr>
        <p:spPr>
          <a:xfrm>
            <a:off x="3707904" y="1268760"/>
            <a:ext cx="1800200" cy="1800200"/>
          </a:xfrm>
          <a:prstGeom prst="star8">
            <a:avLst/>
          </a:prstGeom>
          <a:solidFill>
            <a:srgbClr val="22929E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 smtClean="0">
                <a:latin typeface="Comic Sans MS" pitchFamily="66" charset="0"/>
              </a:rPr>
              <a:t>2</a:t>
            </a:r>
          </a:p>
          <a:p>
            <a:pPr algn="ctr"/>
            <a:endParaRPr lang="fr-FR" dirty="0"/>
          </a:p>
        </p:txBody>
      </p:sp>
      <p:sp>
        <p:nvSpPr>
          <p:cNvPr id="6" name="Étoile à 8 branches 5"/>
          <p:cNvSpPr/>
          <p:nvPr/>
        </p:nvSpPr>
        <p:spPr>
          <a:xfrm>
            <a:off x="6588224" y="3068960"/>
            <a:ext cx="1800200" cy="1800200"/>
          </a:xfrm>
          <a:prstGeom prst="star8">
            <a:avLst/>
          </a:prstGeom>
          <a:solidFill>
            <a:srgbClr val="22929E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 smtClean="0">
                <a:latin typeface="Comic Sans MS" pitchFamily="66" charset="0"/>
              </a:rPr>
              <a:t>3</a:t>
            </a:r>
          </a:p>
          <a:p>
            <a:pPr algn="ctr"/>
            <a:endParaRPr lang="fr-FR" dirty="0"/>
          </a:p>
        </p:txBody>
      </p:sp>
      <p:sp>
        <p:nvSpPr>
          <p:cNvPr id="7" name="Rectangle 6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à coins arrondis 7">
            <a:hlinkClick r:id="rId2" action="ppaction://hlinksldjump" highlightClick="1"/>
          </p:cNvPr>
          <p:cNvSpPr/>
          <p:nvPr/>
        </p:nvSpPr>
        <p:spPr>
          <a:xfrm>
            <a:off x="323528" y="2924944"/>
            <a:ext cx="2448272" cy="187220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>
            <a:hlinkClick r:id="rId3" action="ppaction://hlinksldjump" highlightClick="1"/>
          </p:cNvPr>
          <p:cNvSpPr/>
          <p:nvPr/>
        </p:nvSpPr>
        <p:spPr>
          <a:xfrm>
            <a:off x="3563888" y="1268760"/>
            <a:ext cx="2448272" cy="187220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>
            <a:hlinkClick r:id="rId4" action="ppaction://hlinksldjump" highlightClick="1"/>
          </p:cNvPr>
          <p:cNvSpPr/>
          <p:nvPr/>
        </p:nvSpPr>
        <p:spPr>
          <a:xfrm>
            <a:off x="6228184" y="2996952"/>
            <a:ext cx="2448272" cy="187220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Ils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applaudissent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5" name="Image 4" descr="13b492c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780928"/>
            <a:ext cx="899170" cy="941484"/>
          </a:xfrm>
          <a:prstGeom prst="rect">
            <a:avLst/>
          </a:prstGeom>
        </p:spPr>
      </p:pic>
      <p:pic>
        <p:nvPicPr>
          <p:cNvPr id="6" name="Image 5" descr="Applaudir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2340065"/>
            <a:ext cx="1008112" cy="1325603"/>
          </a:xfrm>
          <a:prstGeom prst="rect">
            <a:avLst/>
          </a:prstGeom>
        </p:spPr>
      </p:pic>
      <p:pic>
        <p:nvPicPr>
          <p:cNvPr id="7" name="Image 6" descr="0f1648d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2204864"/>
            <a:ext cx="1342455" cy="1690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/>
          <p:nvPr/>
        </p:nvGrpSpPr>
        <p:grpSpPr>
          <a:xfrm>
            <a:off x="4644008" y="2132856"/>
            <a:ext cx="2520280" cy="2673589"/>
            <a:chOff x="4644008" y="2060848"/>
            <a:chExt cx="2443908" cy="2673589"/>
          </a:xfrm>
        </p:grpSpPr>
        <p:grpSp>
          <p:nvGrpSpPr>
            <p:cNvPr id="3" name="Groupe 12"/>
            <p:cNvGrpSpPr/>
            <p:nvPr/>
          </p:nvGrpSpPr>
          <p:grpSpPr>
            <a:xfrm>
              <a:off x="4644008" y="2060848"/>
              <a:ext cx="2443908" cy="2673589"/>
              <a:chOff x="4644008" y="3068960"/>
              <a:chExt cx="2443908" cy="169191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644008" y="4527153"/>
                <a:ext cx="2443908" cy="233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 ce qu’ils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font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204864"/>
              <a:ext cx="2164540" cy="216454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508104" y="3645024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index.jpg">
            <a:hlinkClick r:id="" action="ppaction://noaction">
              <a:snd r:embed="rId3" name="bisou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11" name="Rectangle 10">
            <a:hlinkClick r:id="" action="ppaction://hlinkshowjump?jump=nextslide">
              <a:snd r:embed="rId3" name="bisou.wav"/>
            </a:hlinkClick>
          </p:cNvPr>
          <p:cNvSpPr/>
          <p:nvPr/>
        </p:nvSpPr>
        <p:spPr>
          <a:xfrm>
            <a:off x="4211960" y="2060848"/>
            <a:ext cx="3096344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" action="ppaction://hlinkshowjump?jump=nextslide">
              <a:snd r:embed="rId2" name="chat.wav"/>
            </a:hlinkClick>
          </p:cNvPr>
          <p:cNvSpPr/>
          <p:nvPr/>
        </p:nvSpPr>
        <p:spPr>
          <a:xfrm>
            <a:off x="5975648" y="-675456"/>
            <a:ext cx="3168352" cy="33843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Ils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s’embrassent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" name="Image 15" descr="course0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2636912"/>
            <a:ext cx="2900711" cy="85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hlinkClick r:id="" action="ppaction://hlinkshowjump?jump=nextslide">
              <a:snd r:embed="rId4" name="applause.wav"/>
            </a:hlinkClick>
          </p:cNvPr>
          <p:cNvSpPr/>
          <p:nvPr/>
        </p:nvSpPr>
        <p:spPr>
          <a:xfrm>
            <a:off x="107504" y="116632"/>
            <a:ext cx="8928992" cy="65527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724128" y="306896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?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13" name="Bouton d'action : Début 12">
            <a:hlinkClick r:id="" action="ppaction://hlinkshowjump?jump=firstslide" highlightClick="1"/>
          </p:cNvPr>
          <p:cNvSpPr/>
          <p:nvPr/>
        </p:nvSpPr>
        <p:spPr>
          <a:xfrm>
            <a:off x="539552" y="5949280"/>
            <a:ext cx="864096" cy="432048"/>
          </a:xfrm>
          <a:prstGeom prst="actionButtonBeginning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1mxp7aqk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2667000"/>
            <a:ext cx="24384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/>
          <p:nvPr/>
        </p:nvGrpSpPr>
        <p:grpSpPr>
          <a:xfrm>
            <a:off x="4644008" y="2636912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2627784" y="2636912"/>
            <a:ext cx="2103392" cy="1809492"/>
            <a:chOff x="7106684" y="2464093"/>
            <a:chExt cx="3996445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3996445" cy="2736304"/>
              <a:chOff x="7106684" y="2464093"/>
              <a:chExt cx="3996445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253434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sp>
        <p:nvSpPr>
          <p:cNvPr id="17" name="ZoneTexte 16"/>
          <p:cNvSpPr txBox="1"/>
          <p:nvPr/>
        </p:nvSpPr>
        <p:spPr>
          <a:xfrm>
            <a:off x="1547664" y="5589240"/>
            <a:ext cx="61926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Comic Sans MS" pitchFamily="66" charset="0"/>
              </a:rPr>
              <a:t>Clique sur l’oreille pour écouter le son, dis le nom et clique sur le </a:t>
            </a:r>
            <a:r>
              <a:rPr lang="fr-FR" sz="2400" dirty="0" smtClean="0">
                <a:latin typeface="Comic Sans MS" pitchFamily="66" charset="0"/>
              </a:rPr>
              <a:t>?</a:t>
            </a:r>
            <a:r>
              <a:rPr lang="fr-FR" sz="1400" dirty="0" smtClean="0">
                <a:latin typeface="Comic Sans MS" pitchFamily="66" charset="0"/>
              </a:rPr>
              <a:t> pour vérifier ta réponse.</a:t>
            </a:r>
            <a:endParaRPr lang="fr-FR" sz="1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1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17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chien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chien.wav"/>
            </a:hlinkClick>
          </p:cNvPr>
          <p:cNvSpPr/>
          <p:nvPr/>
        </p:nvSpPr>
        <p:spPr>
          <a:xfrm>
            <a:off x="3707904" y="1772816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chien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aboie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7" name="Image 16" descr="real_chaton_mia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2492896"/>
            <a:ext cx="2088232" cy="128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ronflement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ronflement.wav"/>
            </a:hlinkClick>
          </p:cNvPr>
          <p:cNvSpPr/>
          <p:nvPr/>
        </p:nvSpPr>
        <p:spPr>
          <a:xfrm>
            <a:off x="3707904" y="1772816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2915816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C’est un 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homme</a:t>
            </a:r>
            <a:r>
              <a:rPr lang="fr-FR" dirty="0" smtClean="0">
                <a:latin typeface="Comic Sans MS" pitchFamily="66" charset="0"/>
              </a:rPr>
              <a:t> qui </a:t>
            </a:r>
            <a:r>
              <a:rPr lang="fr-FR" dirty="0" smtClean="0">
                <a:solidFill>
                  <a:srgbClr val="00B050"/>
                </a:solidFill>
                <a:latin typeface="Comic Sans MS" pitchFamily="66" charset="0"/>
              </a:rPr>
              <a:t>dort</a:t>
            </a:r>
            <a:endParaRPr lang="fr-FR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4" name="Image 3" descr="vacances_01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2564904"/>
            <a:ext cx="1555800" cy="155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noaction" highlightClick="1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3"/>
          <p:cNvGrpSpPr/>
          <p:nvPr/>
        </p:nvGrpSpPr>
        <p:grpSpPr>
          <a:xfrm>
            <a:off x="5868144" y="2736874"/>
            <a:ext cx="2736304" cy="1781538"/>
            <a:chOff x="3648058" y="1989527"/>
            <a:chExt cx="3784610" cy="2884222"/>
          </a:xfrm>
        </p:grpSpPr>
        <p:grpSp>
          <p:nvGrpSpPr>
            <p:cNvPr id="3" name="Groupe 12"/>
            <p:cNvGrpSpPr/>
            <p:nvPr/>
          </p:nvGrpSpPr>
          <p:grpSpPr>
            <a:xfrm>
              <a:off x="3648058" y="2060848"/>
              <a:ext cx="3784610" cy="2812901"/>
              <a:chOff x="3648058" y="3068960"/>
              <a:chExt cx="3784610" cy="1780076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648058" y="4470650"/>
                <a:ext cx="3784610" cy="37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omic Sans MS" pitchFamily="66" charset="0"/>
                  </a:rPr>
                  <a:t>Qu’est-ce qu’il </a:t>
                </a:r>
                <a:r>
                  <a:rPr lang="fr-FR" b="1" dirty="0" smtClean="0">
                    <a:solidFill>
                      <a:srgbClr val="00B050"/>
                    </a:solidFill>
                    <a:latin typeface="Comic Sans MS" pitchFamily="66" charset="0"/>
                  </a:rPr>
                  <a:t>fait</a:t>
                </a:r>
                <a:r>
                  <a:rPr lang="fr-FR" dirty="0" smtClean="0">
                    <a:latin typeface="Comic Sans MS" pitchFamily="66" charset="0"/>
                  </a:rPr>
                  <a:t>?</a:t>
                </a:r>
                <a:endParaRPr lang="fr-FR" b="1" dirty="0">
                  <a:latin typeface="Comic Sans MS" pitchFamily="66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724128" y="3068960"/>
                <a:ext cx="5760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 smtClean="0">
                    <a:solidFill>
                      <a:schemeClr val="bg1"/>
                    </a:solidFill>
                  </a:rPr>
                  <a:t>?</a:t>
                </a:r>
                <a:endParaRPr lang="fr-FR" sz="4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" name="Image 9" descr="C_faire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5628" y="1989527"/>
              <a:ext cx="2286292" cy="228629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241578" y="3343199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/>
                <a:t>?</a:t>
              </a:r>
              <a:endParaRPr lang="fr-FR" sz="3200" b="1" dirty="0"/>
            </a:p>
          </p:txBody>
        </p:sp>
      </p:grpSp>
      <p:grpSp>
        <p:nvGrpSpPr>
          <p:cNvPr id="4" name="Groupe 12"/>
          <p:cNvGrpSpPr/>
          <p:nvPr/>
        </p:nvGrpSpPr>
        <p:grpSpPr>
          <a:xfrm>
            <a:off x="3923927" y="2708920"/>
            <a:ext cx="2175401" cy="1809492"/>
            <a:chOff x="7106684" y="2464093"/>
            <a:chExt cx="4133262" cy="3438036"/>
          </a:xfrm>
        </p:grpSpPr>
        <p:sp>
          <p:nvSpPr>
            <p:cNvPr id="16" name="ZoneTexte 15"/>
            <p:cNvSpPr txBox="1"/>
            <p:nvPr/>
          </p:nvSpPr>
          <p:spPr>
            <a:xfrm>
              <a:off x="7243497" y="5200398"/>
              <a:ext cx="2793910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omic Sans MS" pitchFamily="66" charset="0"/>
                </a:rPr>
                <a:t>C’est </a:t>
              </a:r>
              <a:r>
                <a:rPr lang="fr-FR" b="1" dirty="0" smtClean="0">
                  <a:solidFill>
                    <a:srgbClr val="C00000"/>
                  </a:solidFill>
                  <a:latin typeface="Comic Sans MS" pitchFamily="66" charset="0"/>
                </a:rPr>
                <a:t>qui </a:t>
              </a:r>
              <a:r>
                <a:rPr lang="fr-FR" b="1" dirty="0" smtClean="0">
                  <a:latin typeface="Comic Sans MS" pitchFamily="66" charset="0"/>
                </a:rPr>
                <a:t>?</a:t>
              </a:r>
              <a:endParaRPr lang="fr-FR" b="1" dirty="0">
                <a:latin typeface="Comic Sans MS" pitchFamily="66" charset="0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>
              <a:off x="7106684" y="2464093"/>
              <a:ext cx="4133262" cy="2736304"/>
              <a:chOff x="7106684" y="2464093"/>
              <a:chExt cx="4133262" cy="2736304"/>
            </a:xfrm>
          </p:grpSpPr>
          <p:sp>
            <p:nvSpPr>
              <p:cNvPr id="18" name="Sourire 3">
                <a:hlinkClick r:id="" action="ppaction://hlinkshowjump?jump=nextslide">
                  <a:snd r:embed="rId3" name="chat.wav"/>
                </a:hlinkClick>
              </p:cNvPr>
              <p:cNvSpPr/>
              <p:nvPr/>
            </p:nvSpPr>
            <p:spPr>
              <a:xfrm>
                <a:off x="7106684" y="2464093"/>
                <a:ext cx="2736304" cy="2736304"/>
              </a:xfrm>
              <a:prstGeom prst="smileyFac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201206" y="3421800"/>
                <a:ext cx="576065" cy="99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solidFill>
                      <a:schemeClr val="bg1"/>
                    </a:solidFill>
                  </a:rPr>
                  <a:t>?</a:t>
                </a:r>
                <a:endParaRPr lang="fr-FR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0390251" y="3695431"/>
                <a:ext cx="849695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et</a:t>
                </a:r>
                <a:endParaRPr lang="fr-FR" sz="1400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5" name="Image 14" descr="index.jpg">
            <a:hlinkClick r:id="" action="ppaction://noaction">
              <a:snd r:embed="rId4" name="moineau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708920"/>
            <a:ext cx="1419225" cy="1257300"/>
          </a:xfrm>
          <a:prstGeom prst="rect">
            <a:avLst/>
          </a:prstGeom>
        </p:spPr>
      </p:pic>
      <p:sp>
        <p:nvSpPr>
          <p:cNvPr id="21" name="Rectangle 20">
            <a:hlinkClick r:id="" action="ppaction://hlinkshowjump?jump=nextslide">
              <a:snd r:embed="rId4" name="moineau.wav"/>
            </a:hlinkClick>
          </p:cNvPr>
          <p:cNvSpPr/>
          <p:nvPr/>
        </p:nvSpPr>
        <p:spPr>
          <a:xfrm>
            <a:off x="3707904" y="1772816"/>
            <a:ext cx="4896544" cy="38164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2177</TotalTime>
  <Words>1258</Words>
  <Application>Microsoft Office PowerPoint</Application>
  <PresentationFormat>Affichage à l'écran (4:3)</PresentationFormat>
  <Paragraphs>525</Paragraphs>
  <Slides>270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270</vt:i4>
      </vt:variant>
    </vt:vector>
  </HeadingPairs>
  <TitlesOfParts>
    <vt:vector size="271" baseType="lpstr">
      <vt:lpstr>Aspect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  <vt:lpstr>Diapositive 100</vt:lpstr>
      <vt:lpstr>Diapositive 101</vt:lpstr>
      <vt:lpstr>Diapositive 102</vt:lpstr>
      <vt:lpstr>Diapositive 103</vt:lpstr>
      <vt:lpstr>Diapositive 104</vt:lpstr>
      <vt:lpstr>Diapositive 105</vt:lpstr>
      <vt:lpstr>Diapositive 106</vt:lpstr>
      <vt:lpstr>Diapositive 107</vt:lpstr>
      <vt:lpstr>Diapositive 108</vt:lpstr>
      <vt:lpstr>Diapositive 109</vt:lpstr>
      <vt:lpstr>Diapositive 110</vt:lpstr>
      <vt:lpstr>Diapositive 111</vt:lpstr>
      <vt:lpstr>Diapositive 112</vt:lpstr>
      <vt:lpstr>Diapositive 113</vt:lpstr>
      <vt:lpstr>Diapositive 114</vt:lpstr>
      <vt:lpstr>Diapositive 115</vt:lpstr>
      <vt:lpstr>Diapositive 116</vt:lpstr>
      <vt:lpstr>Diapositive 117</vt:lpstr>
      <vt:lpstr>Diapositive 118</vt:lpstr>
      <vt:lpstr>Diapositive 119</vt:lpstr>
      <vt:lpstr>Diapositive 120</vt:lpstr>
      <vt:lpstr>Diapositive 121</vt:lpstr>
      <vt:lpstr>Diapositive 122</vt:lpstr>
      <vt:lpstr>Diapositive 123</vt:lpstr>
      <vt:lpstr>Diapositive 124</vt:lpstr>
      <vt:lpstr>Diapositive 125</vt:lpstr>
      <vt:lpstr>Diapositive 126</vt:lpstr>
      <vt:lpstr>Diapositive 127</vt:lpstr>
      <vt:lpstr>Diapositive 128</vt:lpstr>
      <vt:lpstr>Diapositive 129</vt:lpstr>
      <vt:lpstr>Diapositive 130</vt:lpstr>
      <vt:lpstr>Diapositive 131</vt:lpstr>
      <vt:lpstr>Diapositive 132</vt:lpstr>
      <vt:lpstr>Diapositive 133</vt:lpstr>
      <vt:lpstr>Diapositive 134</vt:lpstr>
      <vt:lpstr>Diapositive 135</vt:lpstr>
      <vt:lpstr>Diapositive 136</vt:lpstr>
      <vt:lpstr>Diapositive 137</vt:lpstr>
      <vt:lpstr>Diapositive 138</vt:lpstr>
      <vt:lpstr>Diapositive 139</vt:lpstr>
      <vt:lpstr>Diapositive 140</vt:lpstr>
      <vt:lpstr>Diapositive 141</vt:lpstr>
      <vt:lpstr>Diapositive 142</vt:lpstr>
      <vt:lpstr>Diapositive 143</vt:lpstr>
      <vt:lpstr>Diapositive 144</vt:lpstr>
      <vt:lpstr>Diapositive 145</vt:lpstr>
      <vt:lpstr>Diapositive 146</vt:lpstr>
      <vt:lpstr>Diapositive 147</vt:lpstr>
      <vt:lpstr>Diapositive 148</vt:lpstr>
      <vt:lpstr>Diapositive 149</vt:lpstr>
      <vt:lpstr>Diapositive 150</vt:lpstr>
      <vt:lpstr>Diapositive 151</vt:lpstr>
      <vt:lpstr>Diapositive 152</vt:lpstr>
      <vt:lpstr>Diapositive 153</vt:lpstr>
      <vt:lpstr>Diapositive 154</vt:lpstr>
      <vt:lpstr>Diapositive 155</vt:lpstr>
      <vt:lpstr>Diapositive 156</vt:lpstr>
      <vt:lpstr>Diapositive 157</vt:lpstr>
      <vt:lpstr>Diapositive 158</vt:lpstr>
      <vt:lpstr>Diapositive 159</vt:lpstr>
      <vt:lpstr>Diapositive 160</vt:lpstr>
      <vt:lpstr>Diapositive 161</vt:lpstr>
      <vt:lpstr>Diapositive 162</vt:lpstr>
      <vt:lpstr>Diapositive 163</vt:lpstr>
      <vt:lpstr>Diapositive 164</vt:lpstr>
      <vt:lpstr>Diapositive 165</vt:lpstr>
      <vt:lpstr>Diapositive 166</vt:lpstr>
      <vt:lpstr>Diapositive 167</vt:lpstr>
      <vt:lpstr>Diapositive 168</vt:lpstr>
      <vt:lpstr>Diapositive 169</vt:lpstr>
      <vt:lpstr>Diapositive 170</vt:lpstr>
      <vt:lpstr>Diapositive 171</vt:lpstr>
      <vt:lpstr>Diapositive 172</vt:lpstr>
      <vt:lpstr>Diapositive 173</vt:lpstr>
      <vt:lpstr>Diapositive 174</vt:lpstr>
      <vt:lpstr>Diapositive 175</vt:lpstr>
      <vt:lpstr>Diapositive 176</vt:lpstr>
      <vt:lpstr>Diapositive 177</vt:lpstr>
      <vt:lpstr>Diapositive 178</vt:lpstr>
      <vt:lpstr>Diapositive 179</vt:lpstr>
      <vt:lpstr>Diapositive 180</vt:lpstr>
      <vt:lpstr>Diapositive 181</vt:lpstr>
      <vt:lpstr>Diapositive 182</vt:lpstr>
      <vt:lpstr>Diapositive 183</vt:lpstr>
      <vt:lpstr>Diapositive 184</vt:lpstr>
      <vt:lpstr>Diapositive 185</vt:lpstr>
      <vt:lpstr>Diapositive 186</vt:lpstr>
      <vt:lpstr>Diapositive 187</vt:lpstr>
      <vt:lpstr>Diapositive 188</vt:lpstr>
      <vt:lpstr>Diapositive 189</vt:lpstr>
      <vt:lpstr>Diapositive 190</vt:lpstr>
      <vt:lpstr>Diapositive 191</vt:lpstr>
      <vt:lpstr>Diapositive 192</vt:lpstr>
      <vt:lpstr>Diapositive 193</vt:lpstr>
      <vt:lpstr>Diapositive 194</vt:lpstr>
      <vt:lpstr>Diapositive 195</vt:lpstr>
      <vt:lpstr>Diapositive 196</vt:lpstr>
      <vt:lpstr>Diapositive 197</vt:lpstr>
      <vt:lpstr>Diapositive 198</vt:lpstr>
      <vt:lpstr>Diapositive 199</vt:lpstr>
      <vt:lpstr>Diapositive 200</vt:lpstr>
      <vt:lpstr>Diapositive 201</vt:lpstr>
      <vt:lpstr>Diapositive 202</vt:lpstr>
      <vt:lpstr>Diapositive 203</vt:lpstr>
      <vt:lpstr>Diapositive 204</vt:lpstr>
      <vt:lpstr>Diapositive 205</vt:lpstr>
      <vt:lpstr>Diapositive 206</vt:lpstr>
      <vt:lpstr>Diapositive 207</vt:lpstr>
      <vt:lpstr>Diapositive 208</vt:lpstr>
      <vt:lpstr>Diapositive 209</vt:lpstr>
      <vt:lpstr>Diapositive 210</vt:lpstr>
      <vt:lpstr>Diapositive 211</vt:lpstr>
      <vt:lpstr>Diapositive 212</vt:lpstr>
      <vt:lpstr>Diapositive 213</vt:lpstr>
      <vt:lpstr>Diapositive 214</vt:lpstr>
      <vt:lpstr>Diapositive 215</vt:lpstr>
      <vt:lpstr>Diapositive 216</vt:lpstr>
      <vt:lpstr>Diapositive 217</vt:lpstr>
      <vt:lpstr>Diapositive 218</vt:lpstr>
      <vt:lpstr>Diapositive 219</vt:lpstr>
      <vt:lpstr>Diapositive 220</vt:lpstr>
      <vt:lpstr>Diapositive 221</vt:lpstr>
      <vt:lpstr>Diapositive 222</vt:lpstr>
      <vt:lpstr>Diapositive 223</vt:lpstr>
      <vt:lpstr>Diapositive 224</vt:lpstr>
      <vt:lpstr>Diapositive 225</vt:lpstr>
      <vt:lpstr>Diapositive 226</vt:lpstr>
      <vt:lpstr>Diapositive 227</vt:lpstr>
      <vt:lpstr>Diapositive 228</vt:lpstr>
      <vt:lpstr>Diapositive 229</vt:lpstr>
      <vt:lpstr>Diapositive 230</vt:lpstr>
      <vt:lpstr>Diapositive 231</vt:lpstr>
      <vt:lpstr>Diapositive 232</vt:lpstr>
      <vt:lpstr>Diapositive 233</vt:lpstr>
      <vt:lpstr>Diapositive 234</vt:lpstr>
      <vt:lpstr>Diapositive 235</vt:lpstr>
      <vt:lpstr>Diapositive 236</vt:lpstr>
      <vt:lpstr>Diapositive 237</vt:lpstr>
      <vt:lpstr>Diapositive 238</vt:lpstr>
      <vt:lpstr>Diapositive 239</vt:lpstr>
      <vt:lpstr>Diapositive 240</vt:lpstr>
      <vt:lpstr>Diapositive 241</vt:lpstr>
      <vt:lpstr>Diapositive 242</vt:lpstr>
      <vt:lpstr>Diapositive 243</vt:lpstr>
      <vt:lpstr>Diapositive 244</vt:lpstr>
      <vt:lpstr>Diapositive 245</vt:lpstr>
      <vt:lpstr>Diapositive 246</vt:lpstr>
      <vt:lpstr>Diapositive 247</vt:lpstr>
      <vt:lpstr>Diapositive 248</vt:lpstr>
      <vt:lpstr>Diapositive 249</vt:lpstr>
      <vt:lpstr>Diapositive 250</vt:lpstr>
      <vt:lpstr>Diapositive 251</vt:lpstr>
      <vt:lpstr>Diapositive 252</vt:lpstr>
      <vt:lpstr>Diapositive 253</vt:lpstr>
      <vt:lpstr>Diapositive 254</vt:lpstr>
      <vt:lpstr>Diapositive 255</vt:lpstr>
      <vt:lpstr>Diapositive 256</vt:lpstr>
      <vt:lpstr>Diapositive 257</vt:lpstr>
      <vt:lpstr>Diapositive 258</vt:lpstr>
      <vt:lpstr>Diapositive 259</vt:lpstr>
      <vt:lpstr>Diapositive 260</vt:lpstr>
      <vt:lpstr>Diapositive 261</vt:lpstr>
      <vt:lpstr>Diapositive 262</vt:lpstr>
      <vt:lpstr>Diapositive 263</vt:lpstr>
      <vt:lpstr>Diapositive 264</vt:lpstr>
      <vt:lpstr>Diapositive 265</vt:lpstr>
      <vt:lpstr>Diapositive 266</vt:lpstr>
      <vt:lpstr>Diapositive 267</vt:lpstr>
      <vt:lpstr>Diapositive 268</vt:lpstr>
      <vt:lpstr>Diapositive 269</vt:lpstr>
      <vt:lpstr>Diapositive 270</vt:lpstr>
    </vt:vector>
  </TitlesOfParts>
  <Company>S Clavier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Sylvie</dc:creator>
  <cp:lastModifiedBy>Sylvie</cp:lastModifiedBy>
  <cp:revision>215</cp:revision>
  <dcterms:created xsi:type="dcterms:W3CDTF">2011-04-06T06:52:36Z</dcterms:created>
  <dcterms:modified xsi:type="dcterms:W3CDTF">2011-06-02T07:42:23Z</dcterms:modified>
</cp:coreProperties>
</file>