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63" r:id="rId5"/>
    <p:sldId id="259" r:id="rId6"/>
    <p:sldId id="272" r:id="rId7"/>
    <p:sldId id="267" r:id="rId8"/>
    <p:sldId id="264" r:id="rId9"/>
    <p:sldId id="262" r:id="rId10"/>
    <p:sldId id="266" r:id="rId11"/>
    <p:sldId id="273" r:id="rId12"/>
    <p:sldId id="261" r:id="rId13"/>
    <p:sldId id="257" r:id="rId14"/>
    <p:sldId id="260" r:id="rId15"/>
    <p:sldId id="258" r:id="rId16"/>
    <p:sldId id="265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46" d="100"/>
          <a:sy n="46" d="100"/>
        </p:scale>
        <p:origin x="-96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B3C1-4337-487C-A6AE-0D9A3B918EDF}" type="datetimeFigureOut">
              <a:rPr lang="fr-FR" smtClean="0"/>
              <a:pPr/>
              <a:t>12/02/2011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C421-E2FE-473D-9CC5-4F031E08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Wars - Main Title (Them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Mon père était un </a:t>
            </a:r>
            <a:r>
              <a:rPr lang="fr-BE" sz="2800" dirty="0" err="1" smtClean="0">
                <a:solidFill>
                  <a:srgbClr val="FFFF00"/>
                </a:solidFill>
              </a:rPr>
              <a:t>Jedi</a:t>
            </a:r>
            <a:r>
              <a:rPr lang="fr-BE" sz="2800" dirty="0" smtClean="0">
                <a:solidFill>
                  <a:srgbClr val="FFFF00"/>
                </a:solidFill>
              </a:rPr>
              <a:t>, mais il est passé du côté obscur de la Force.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Je vais gagner contre l’Empire!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4" name="Étoile à 5 branches 33"/>
          <p:cNvSpPr/>
          <p:nvPr/>
        </p:nvSpPr>
        <p:spPr>
          <a:xfrm>
            <a:off x="4429124" y="285728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2786058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NIVEAU 3 : </a:t>
            </a:r>
          </a:p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Trouve cinq personnages!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J’enseigne l’art des </a:t>
            </a:r>
            <a:r>
              <a:rPr lang="fr-BE" sz="2800" dirty="0" err="1" smtClean="0">
                <a:solidFill>
                  <a:srgbClr val="FFFF00"/>
                </a:solidFill>
              </a:rPr>
              <a:t>Jedi</a:t>
            </a:r>
            <a:r>
              <a:rPr lang="fr-BE" sz="2800" dirty="0" smtClean="0">
                <a:solidFill>
                  <a:srgbClr val="FFFF00"/>
                </a:solidFill>
              </a:rPr>
              <a:t> aux jeunes.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Je suis très âgé, et je suis très fort, malgré les apparences.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4" name="Étoile à 5 branches 33"/>
          <p:cNvSpPr/>
          <p:nvPr/>
        </p:nvSpPr>
        <p:spPr>
          <a:xfrm>
            <a:off x="428596" y="2285992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J’ai été formé par </a:t>
            </a:r>
            <a:r>
              <a:rPr lang="fr-BE" sz="2800" dirty="0" err="1" smtClean="0">
                <a:solidFill>
                  <a:srgbClr val="FFFF00"/>
                </a:solidFill>
              </a:rPr>
              <a:t>Yoda</a:t>
            </a:r>
            <a:r>
              <a:rPr lang="fr-BE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J’étais avec </a:t>
            </a:r>
            <a:r>
              <a:rPr lang="fr-BE" sz="2800" dirty="0" err="1" smtClean="0">
                <a:solidFill>
                  <a:srgbClr val="FFFF00"/>
                </a:solidFill>
              </a:rPr>
              <a:t>Anakine</a:t>
            </a:r>
            <a:r>
              <a:rPr lang="fr-BE" sz="2800" dirty="0" smtClean="0">
                <a:solidFill>
                  <a:srgbClr val="FFFF00"/>
                </a:solidFill>
              </a:rPr>
              <a:t> avant qu’il ne devienne </a:t>
            </a:r>
            <a:r>
              <a:rPr lang="fr-BE" sz="2800" dirty="0" err="1" smtClean="0">
                <a:solidFill>
                  <a:srgbClr val="FFFF00"/>
                </a:solidFill>
              </a:rPr>
              <a:t>Dark</a:t>
            </a:r>
            <a:r>
              <a:rPr lang="fr-BE" sz="2800" dirty="0" smtClean="0">
                <a:solidFill>
                  <a:srgbClr val="FFFF00"/>
                </a:solidFill>
              </a:rPr>
              <a:t> </a:t>
            </a:r>
            <a:r>
              <a:rPr lang="fr-BE" sz="2800" dirty="0" err="1" smtClean="0">
                <a:solidFill>
                  <a:srgbClr val="FFFF00"/>
                </a:solidFill>
              </a:rPr>
              <a:t>Vador</a:t>
            </a:r>
            <a:r>
              <a:rPr lang="fr-BE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J’aiderai Luke à devenir un </a:t>
            </a:r>
            <a:r>
              <a:rPr lang="fr-BE" sz="2800" dirty="0" err="1" smtClean="0">
                <a:solidFill>
                  <a:srgbClr val="FFFF00"/>
                </a:solidFill>
              </a:rPr>
              <a:t>Jedi</a:t>
            </a:r>
            <a:r>
              <a:rPr lang="fr-BE" sz="2800" dirty="0" smtClean="0">
                <a:solidFill>
                  <a:srgbClr val="FFFF00"/>
                </a:solidFill>
              </a:rPr>
              <a:t>.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2500298" y="357166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Moi aussi, j’ai une langue bizarre.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On me croit gentil et doux, mais avec mes amis, nous sommes très forts!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7715272" y="5072074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FFFF00"/>
                </a:solidFill>
              </a:rPr>
              <a:t>Je </a:t>
            </a:r>
            <a:r>
              <a:rPr lang="fr-BE" sz="2400" dirty="0" smtClean="0">
                <a:solidFill>
                  <a:srgbClr val="FFFF00"/>
                </a:solidFill>
              </a:rPr>
              <a:t>connais </a:t>
            </a:r>
            <a:r>
              <a:rPr lang="fr-BE" sz="2400" dirty="0" smtClean="0">
                <a:solidFill>
                  <a:srgbClr val="FFFF00"/>
                </a:solidFill>
              </a:rPr>
              <a:t>des milliers de formes de communication. </a:t>
            </a:r>
            <a:endParaRPr lang="fr-BE" sz="2400" dirty="0" smtClean="0">
              <a:solidFill>
                <a:srgbClr val="FFFF00"/>
              </a:solidFill>
            </a:endParaRPr>
          </a:p>
          <a:p>
            <a:r>
              <a:rPr lang="fr-BE" sz="2400" dirty="0" smtClean="0">
                <a:solidFill>
                  <a:srgbClr val="FFFF00"/>
                </a:solidFill>
              </a:rPr>
              <a:t>Je </a:t>
            </a:r>
            <a:r>
              <a:rPr lang="fr-BE" sz="2400" dirty="0" smtClean="0">
                <a:solidFill>
                  <a:srgbClr val="FFFF00"/>
                </a:solidFill>
              </a:rPr>
              <a:t>suis vraiment </a:t>
            </a:r>
            <a:r>
              <a:rPr lang="fr-BE" sz="2400" dirty="0" smtClean="0">
                <a:solidFill>
                  <a:srgbClr val="FFFF00"/>
                </a:solidFill>
              </a:rPr>
              <a:t>bavard</a:t>
            </a:r>
            <a:r>
              <a:rPr lang="fr-BE" sz="2400" dirty="0" smtClean="0">
                <a:solidFill>
                  <a:srgbClr val="FFFF00"/>
                </a:solidFill>
              </a:rPr>
              <a:t>! </a:t>
            </a:r>
            <a:endParaRPr lang="fr-BE" sz="2400" dirty="0" smtClean="0">
              <a:solidFill>
                <a:srgbClr val="FFFF00"/>
              </a:solidFill>
            </a:endParaRPr>
          </a:p>
          <a:p>
            <a:r>
              <a:rPr lang="fr-BE" sz="2400" dirty="0" smtClean="0">
                <a:solidFill>
                  <a:srgbClr val="FFFF00"/>
                </a:solidFill>
              </a:rPr>
              <a:t>Mon </a:t>
            </a:r>
            <a:r>
              <a:rPr lang="fr-BE" sz="2400" dirty="0" smtClean="0">
                <a:solidFill>
                  <a:srgbClr val="FFFF00"/>
                </a:solidFill>
              </a:rPr>
              <a:t>grand ami se nomme R2-D2.</a:t>
            </a:r>
          </a:p>
          <a:p>
            <a:endParaRPr lang="fr-FR" sz="2400" dirty="0"/>
          </a:p>
        </p:txBody>
      </p:sp>
      <p:sp>
        <p:nvSpPr>
          <p:cNvPr id="34" name="Étoile à 5 branches 33"/>
          <p:cNvSpPr/>
          <p:nvPr/>
        </p:nvSpPr>
        <p:spPr>
          <a:xfrm>
            <a:off x="8001024" y="2714620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 smtClean="0">
                <a:solidFill>
                  <a:srgbClr val="FFFF00"/>
                </a:solidFill>
              </a:rPr>
              <a:t>J’ai changé d’identité, car je suis passé du côté obscur de la Force. </a:t>
            </a:r>
          </a:p>
          <a:p>
            <a:r>
              <a:rPr lang="fr-BE" sz="2600" dirty="0" smtClean="0">
                <a:solidFill>
                  <a:srgbClr val="FFFF00"/>
                </a:solidFill>
              </a:rPr>
              <a:t>J’ai une voix très grave.</a:t>
            </a:r>
          </a:p>
          <a:p>
            <a:r>
              <a:rPr lang="fr-BE" sz="2600" dirty="0" smtClean="0">
                <a:solidFill>
                  <a:srgbClr val="FFFF00"/>
                </a:solidFill>
              </a:rPr>
              <a:t>Je veux diriger l’univers!</a:t>
            </a:r>
            <a:endParaRPr lang="fr-BE" sz="260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500034" y="285728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214414" y="357166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600" dirty="0" smtClean="0">
                <a:solidFill>
                  <a:srgbClr val="FFFF00"/>
                </a:solidFill>
              </a:rPr>
              <a:t>BRAVO!!!</a:t>
            </a:r>
            <a:endParaRPr lang="fr-FR" sz="9600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85852" y="4929198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600" dirty="0" smtClean="0">
                <a:solidFill>
                  <a:srgbClr val="FFFF00"/>
                </a:solidFill>
              </a:rPr>
              <a:t>BRAVO!!!</a:t>
            </a:r>
            <a:endParaRPr lang="fr-FR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Wars - Main Title (Them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2786058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NIVEAU 1 : </a:t>
            </a:r>
          </a:p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Trouve trois personnages!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001024" y="571480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285984" y="1714488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Je </a:t>
            </a:r>
            <a:r>
              <a:rPr lang="fr-BE" sz="2800" dirty="0" smtClean="0">
                <a:solidFill>
                  <a:srgbClr val="FFFF00"/>
                </a:solidFill>
              </a:rPr>
              <a:t>crois en la </a:t>
            </a:r>
            <a:r>
              <a:rPr lang="fr-BE" sz="2800" dirty="0" smtClean="0">
                <a:solidFill>
                  <a:srgbClr val="FFFF00"/>
                </a:solidFill>
              </a:rPr>
              <a:t>Force. 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Je </a:t>
            </a:r>
            <a:r>
              <a:rPr lang="fr-BE" sz="2800" dirty="0" smtClean="0">
                <a:solidFill>
                  <a:srgbClr val="FFFF00"/>
                </a:solidFill>
              </a:rPr>
              <a:t>suis </a:t>
            </a:r>
            <a:r>
              <a:rPr lang="fr-BE" sz="2800" dirty="0" smtClean="0">
                <a:solidFill>
                  <a:srgbClr val="FFFF00"/>
                </a:solidFill>
              </a:rPr>
              <a:t>la sœur de </a:t>
            </a:r>
            <a:r>
              <a:rPr lang="fr-BE" sz="2800" dirty="0" smtClean="0">
                <a:solidFill>
                  <a:srgbClr val="FFFF00"/>
                </a:solidFill>
              </a:rPr>
              <a:t>Luke, mais je viens de l’apprendre!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Je pilote des navettes spatiales avec l’aide de mon ami </a:t>
            </a:r>
            <a:r>
              <a:rPr lang="fr-BE" sz="2800" dirty="0" err="1" smtClean="0">
                <a:solidFill>
                  <a:srgbClr val="FFFF00"/>
                </a:solidFill>
              </a:rPr>
              <a:t>Choubaka</a:t>
            </a:r>
            <a:r>
              <a:rPr lang="fr-BE" sz="2800" dirty="0" smtClean="0">
                <a:solidFill>
                  <a:srgbClr val="FFFF00"/>
                </a:solidFill>
              </a:rPr>
              <a:t>.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sz="2800" dirty="0"/>
          </a:p>
        </p:txBody>
      </p:sp>
      <p:sp>
        <p:nvSpPr>
          <p:cNvPr id="34" name="Étoile à 5 branches 33"/>
          <p:cNvSpPr/>
          <p:nvPr/>
        </p:nvSpPr>
        <p:spPr>
          <a:xfrm>
            <a:off x="571472" y="5000636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Je </a:t>
            </a:r>
            <a:r>
              <a:rPr lang="fr-BE" sz="2800" dirty="0" smtClean="0">
                <a:solidFill>
                  <a:srgbClr val="FFFF00"/>
                </a:solidFill>
              </a:rPr>
              <a:t>parle une langue bizarre, et je </a:t>
            </a:r>
            <a:r>
              <a:rPr lang="fr-BE" sz="2800" dirty="0" smtClean="0">
                <a:solidFill>
                  <a:srgbClr val="FFFF00"/>
                </a:solidFill>
              </a:rPr>
              <a:t>suis très fort! </a:t>
            </a:r>
            <a:r>
              <a:rPr lang="fr-BE" sz="2800" dirty="0" smtClean="0">
                <a:solidFill>
                  <a:srgbClr val="FFFF00"/>
                </a:solidFill>
              </a:rPr>
              <a:t>J’ai des longs poils de singe...</a:t>
            </a:r>
            <a:endParaRPr lang="fr-BE" sz="2800" dirty="0" smtClean="0">
              <a:solidFill>
                <a:srgbClr val="FFFF00"/>
              </a:solidFill>
            </a:endParaRPr>
          </a:p>
        </p:txBody>
      </p:sp>
      <p:sp>
        <p:nvSpPr>
          <p:cNvPr id="34" name="Étoile à 5 branches 33"/>
          <p:cNvSpPr/>
          <p:nvPr/>
        </p:nvSpPr>
        <p:spPr>
          <a:xfrm>
            <a:off x="6215074" y="357166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2786058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NIVEAU 2 : </a:t>
            </a:r>
          </a:p>
          <a:p>
            <a:pPr algn="ctr"/>
            <a:r>
              <a:rPr lang="fr-BE" sz="3200" b="1" dirty="0" smtClean="0">
                <a:solidFill>
                  <a:srgbClr val="FFFF00"/>
                </a:solidFill>
              </a:rPr>
              <a:t>Trouve quatre personnages!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FFFF00"/>
                </a:solidFill>
              </a:rPr>
              <a:t>J’émets des sons au lieu de parler. </a:t>
            </a:r>
          </a:p>
          <a:p>
            <a:r>
              <a:rPr lang="fr-BE" sz="2400" dirty="0" smtClean="0">
                <a:solidFill>
                  <a:srgbClr val="FFFF00"/>
                </a:solidFill>
              </a:rPr>
              <a:t>J’ai une tête ronde.</a:t>
            </a:r>
          </a:p>
          <a:p>
            <a:r>
              <a:rPr lang="fr-BE" sz="2400" dirty="0" smtClean="0">
                <a:solidFill>
                  <a:srgbClr val="FFFF00"/>
                </a:solidFill>
              </a:rPr>
              <a:t>C3P0 </a:t>
            </a:r>
            <a:r>
              <a:rPr lang="fr-BE" sz="2400" dirty="0" smtClean="0">
                <a:solidFill>
                  <a:srgbClr val="FFFF00"/>
                </a:solidFill>
              </a:rPr>
              <a:t>me suit partout.</a:t>
            </a: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6072198" y="2214554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2 29"/>
          <p:cNvSpPr/>
          <p:nvPr/>
        </p:nvSpPr>
        <p:spPr>
          <a:xfrm>
            <a:off x="5429256" y="542926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Je suis le maître de </a:t>
            </a:r>
            <a:r>
              <a:rPr lang="fr-BE" sz="2800" dirty="0" smtClean="0">
                <a:solidFill>
                  <a:srgbClr val="FFFF00"/>
                </a:solidFill>
              </a:rPr>
              <a:t>l'univers! 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Je veux éliminer les rebelles avec l’aide de </a:t>
            </a:r>
            <a:r>
              <a:rPr lang="fr-BE" sz="2800" dirty="0" err="1" smtClean="0">
                <a:solidFill>
                  <a:srgbClr val="FFFF00"/>
                </a:solidFill>
              </a:rPr>
              <a:t>Dark</a:t>
            </a:r>
            <a:r>
              <a:rPr lang="fr-BE" sz="2800" dirty="0" smtClean="0">
                <a:solidFill>
                  <a:srgbClr val="FFFF00"/>
                </a:solidFill>
              </a:rPr>
              <a:t> </a:t>
            </a:r>
            <a:r>
              <a:rPr lang="fr-BE" sz="2800" dirty="0" err="1" smtClean="0">
                <a:solidFill>
                  <a:srgbClr val="FFFF00"/>
                </a:solidFill>
              </a:rPr>
              <a:t>Vador</a:t>
            </a:r>
            <a:r>
              <a:rPr lang="fr-BE" sz="2800" dirty="0" smtClean="0">
                <a:solidFill>
                  <a:srgbClr val="FFFF00"/>
                </a:solidFill>
              </a:rPr>
              <a:t>!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2786050" y="5286388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4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1935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19116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5" y="1"/>
            <a:ext cx="147368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43050"/>
            <a:ext cx="2222252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164305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1425" y="2285992"/>
            <a:ext cx="1552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83425"/>
            <a:ext cx="1928794" cy="27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3" y="4878146"/>
            <a:ext cx="2643207" cy="19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837734"/>
            <a:ext cx="2500330" cy="20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6449" y="4071943"/>
            <a:ext cx="199755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xplosion 2 19"/>
          <p:cNvSpPr/>
          <p:nvPr/>
        </p:nvSpPr>
        <p:spPr>
          <a:xfrm>
            <a:off x="500034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50029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xplosion 2 21"/>
          <p:cNvSpPr/>
          <p:nvPr/>
        </p:nvSpPr>
        <p:spPr>
          <a:xfrm>
            <a:off x="4643438" y="42860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2 22"/>
          <p:cNvSpPr/>
          <p:nvPr/>
        </p:nvSpPr>
        <p:spPr>
          <a:xfrm>
            <a:off x="6286512" y="35716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24"/>
          <p:cNvSpPr/>
          <p:nvPr/>
        </p:nvSpPr>
        <p:spPr>
          <a:xfrm>
            <a:off x="642910" y="2357430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/>
          <p:cNvSpPr/>
          <p:nvPr/>
        </p:nvSpPr>
        <p:spPr>
          <a:xfrm>
            <a:off x="6357950" y="242886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8143900" y="292893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xplosion 2 27"/>
          <p:cNvSpPr/>
          <p:nvPr/>
        </p:nvSpPr>
        <p:spPr>
          <a:xfrm>
            <a:off x="500034" y="500063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xplosion 2 28"/>
          <p:cNvSpPr/>
          <p:nvPr/>
        </p:nvSpPr>
        <p:spPr>
          <a:xfrm>
            <a:off x="3071802" y="5357826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2 30"/>
          <p:cNvSpPr/>
          <p:nvPr/>
        </p:nvSpPr>
        <p:spPr>
          <a:xfrm>
            <a:off x="7786710" y="5072074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/>
          <p:cNvSpPr/>
          <p:nvPr/>
        </p:nvSpPr>
        <p:spPr>
          <a:xfrm>
            <a:off x="8072462" y="642918"/>
            <a:ext cx="857256" cy="857256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57422" y="1714488"/>
            <a:ext cx="32861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</a:rPr>
              <a:t>Je suis un </a:t>
            </a:r>
            <a:r>
              <a:rPr lang="fr-BE" sz="2800" dirty="0" err="1" smtClean="0">
                <a:solidFill>
                  <a:srgbClr val="FFFF00"/>
                </a:solidFill>
              </a:rPr>
              <a:t>Jedi</a:t>
            </a:r>
            <a:r>
              <a:rPr lang="fr-BE" sz="2800" dirty="0" smtClean="0">
                <a:solidFill>
                  <a:srgbClr val="FFFF00"/>
                </a:solidFill>
              </a:rPr>
              <a:t>, mais j</a:t>
            </a:r>
            <a:r>
              <a:rPr lang="fr-BE" sz="2800" dirty="0" smtClean="0">
                <a:solidFill>
                  <a:srgbClr val="FFFF00"/>
                </a:solidFill>
              </a:rPr>
              <a:t>e vais bientôt passer du côté obscur de la Force.</a:t>
            </a:r>
          </a:p>
          <a:p>
            <a:r>
              <a:rPr lang="fr-BE" sz="2800" dirty="0" smtClean="0">
                <a:solidFill>
                  <a:srgbClr val="FFFF00"/>
                </a:solidFill>
              </a:rPr>
              <a:t>J’ai un fils nommé Luke.</a:t>
            </a:r>
            <a:endParaRPr lang="fr-BE" sz="2800" dirty="0" smtClean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34" name="Étoile à 5 branches 33"/>
          <p:cNvSpPr/>
          <p:nvPr/>
        </p:nvSpPr>
        <p:spPr>
          <a:xfrm>
            <a:off x="5429256" y="5357826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V cest le cote obscur de la 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ia J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274</Words>
  <Application>Microsoft Office PowerPoint</Application>
  <PresentationFormat>Affichage à l'écran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NumberOne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Adilou</dc:creator>
  <cp:lastModifiedBy>Adilou</cp:lastModifiedBy>
  <cp:revision>28</cp:revision>
  <dcterms:created xsi:type="dcterms:W3CDTF">2011-02-08T08:59:54Z</dcterms:created>
  <dcterms:modified xsi:type="dcterms:W3CDTF">2011-02-12T12:51:34Z</dcterms:modified>
</cp:coreProperties>
</file>