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3" r:id="rId9"/>
    <p:sldId id="265" r:id="rId10"/>
    <p:sldId id="270" r:id="rId11"/>
    <p:sldId id="262" r:id="rId12"/>
    <p:sldId id="269" r:id="rId13"/>
    <p:sldId id="266" r:id="rId14"/>
    <p:sldId id="268" r:id="rId15"/>
    <p:sldId id="264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6F66-F856-4715-AAD1-91272BD3C944}" type="datetimeFigureOut">
              <a:rPr lang="fr-FR" smtClean="0"/>
              <a:pPr/>
              <a:t>14/02/2011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DF3A-BD42-42C0-A37E-E8445E68B5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6F66-F856-4715-AAD1-91272BD3C944}" type="datetimeFigureOut">
              <a:rPr lang="fr-FR" smtClean="0"/>
              <a:pPr/>
              <a:t>14/02/2011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DF3A-BD42-42C0-A37E-E8445E68B5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6F66-F856-4715-AAD1-91272BD3C944}" type="datetimeFigureOut">
              <a:rPr lang="fr-FR" smtClean="0"/>
              <a:pPr/>
              <a:t>14/02/2011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DF3A-BD42-42C0-A37E-E8445E68B5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6F66-F856-4715-AAD1-91272BD3C944}" type="datetimeFigureOut">
              <a:rPr lang="fr-FR" smtClean="0"/>
              <a:pPr/>
              <a:t>14/02/2011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DF3A-BD42-42C0-A37E-E8445E68B5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6F66-F856-4715-AAD1-91272BD3C944}" type="datetimeFigureOut">
              <a:rPr lang="fr-FR" smtClean="0"/>
              <a:pPr/>
              <a:t>14/02/2011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DF3A-BD42-42C0-A37E-E8445E68B5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6F66-F856-4715-AAD1-91272BD3C944}" type="datetimeFigureOut">
              <a:rPr lang="fr-FR" smtClean="0"/>
              <a:pPr/>
              <a:t>14/02/2011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DF3A-BD42-42C0-A37E-E8445E68B5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6F66-F856-4715-AAD1-91272BD3C944}" type="datetimeFigureOut">
              <a:rPr lang="fr-FR" smtClean="0"/>
              <a:pPr/>
              <a:t>14/02/2011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DF3A-BD42-42C0-A37E-E8445E68B5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6F66-F856-4715-AAD1-91272BD3C944}" type="datetimeFigureOut">
              <a:rPr lang="fr-FR" smtClean="0"/>
              <a:pPr/>
              <a:t>14/02/2011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DF3A-BD42-42C0-A37E-E8445E68B5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6F66-F856-4715-AAD1-91272BD3C944}" type="datetimeFigureOut">
              <a:rPr lang="fr-FR" smtClean="0"/>
              <a:pPr/>
              <a:t>14/02/2011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DF3A-BD42-42C0-A37E-E8445E68B5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6F66-F856-4715-AAD1-91272BD3C944}" type="datetimeFigureOut">
              <a:rPr lang="fr-FR" smtClean="0"/>
              <a:pPr/>
              <a:t>14/02/2011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DF3A-BD42-42C0-A37E-E8445E68B5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6F66-F856-4715-AAD1-91272BD3C944}" type="datetimeFigureOut">
              <a:rPr lang="fr-FR" smtClean="0"/>
              <a:pPr/>
              <a:t>14/02/2011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DF3A-BD42-42C0-A37E-E8445E68B5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76F66-F856-4715-AAD1-91272BD3C944}" type="datetimeFigureOut">
              <a:rPr lang="fr-FR" smtClean="0"/>
              <a:pPr/>
              <a:t>14/02/2011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CDF3A-BD42-42C0-A37E-E8445E68B5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9.wav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9.wav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9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1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audio" Target="../media/audio9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9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1.wav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audio" Target="../media/audio9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9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1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9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1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9.wav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audio" Target="../media/audio9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9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1.wav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9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1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3428992" y="285728"/>
            <a:ext cx="2214578" cy="121444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6715140" y="2143116"/>
            <a:ext cx="2214578" cy="121444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500694" y="5214950"/>
            <a:ext cx="2214578" cy="1214446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142976" y="5143512"/>
            <a:ext cx="2214578" cy="1214446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42844" y="2143116"/>
            <a:ext cx="2214578" cy="1214446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>
            <a:stCxn id="4" idx="4"/>
          </p:cNvCxnSpPr>
          <p:nvPr/>
        </p:nvCxnSpPr>
        <p:spPr>
          <a:xfrm rot="5400000">
            <a:off x="3839760" y="2160977"/>
            <a:ext cx="1357324" cy="3571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2285984" y="2928934"/>
            <a:ext cx="1071570" cy="428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rot="5400000" flipH="1" flipV="1">
            <a:off x="2750331" y="4107661"/>
            <a:ext cx="1214446" cy="10001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rot="16200000" flipH="1">
            <a:off x="4893474" y="4107661"/>
            <a:ext cx="1285881" cy="10715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5500694" y="2928934"/>
            <a:ext cx="1214446" cy="428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3714744" y="3071810"/>
            <a:ext cx="1428760" cy="857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u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n Jau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n Bl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n 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n Viol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u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Oui rou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3428992" y="285728"/>
            <a:ext cx="2214578" cy="121444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6715140" y="2143116"/>
            <a:ext cx="2214578" cy="121444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500694" y="5214950"/>
            <a:ext cx="2214578" cy="1214446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142976" y="5143512"/>
            <a:ext cx="2214578" cy="1214446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42844" y="2143116"/>
            <a:ext cx="2214578" cy="1214446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>
            <a:stCxn id="4" idx="4"/>
          </p:cNvCxnSpPr>
          <p:nvPr/>
        </p:nvCxnSpPr>
        <p:spPr>
          <a:xfrm rot="5400000">
            <a:off x="3839760" y="2160977"/>
            <a:ext cx="1357324" cy="3571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2285984" y="2928934"/>
            <a:ext cx="1071570" cy="428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rot="5400000" flipH="1" flipV="1">
            <a:off x="2750331" y="4107661"/>
            <a:ext cx="1214446" cy="10001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rot="16200000" flipH="1">
            <a:off x="4893474" y="4107661"/>
            <a:ext cx="1285881" cy="10715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5500694" y="2928934"/>
            <a:ext cx="1214446" cy="428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3714744" y="3071810"/>
            <a:ext cx="1428760" cy="857256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ol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n Jau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n Bl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n 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ui Viol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on Rou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ol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3428992" y="285728"/>
            <a:ext cx="2214578" cy="121444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6715140" y="2143116"/>
            <a:ext cx="2214578" cy="121444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500694" y="5214950"/>
            <a:ext cx="2214578" cy="1214446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142976" y="5143512"/>
            <a:ext cx="2214578" cy="1214446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42844" y="2143116"/>
            <a:ext cx="2214578" cy="1214446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>
            <a:stCxn id="4" idx="4"/>
          </p:cNvCxnSpPr>
          <p:nvPr/>
        </p:nvCxnSpPr>
        <p:spPr>
          <a:xfrm rot="5400000">
            <a:off x="3839760" y="2160977"/>
            <a:ext cx="1357324" cy="3571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2285984" y="2928934"/>
            <a:ext cx="1071570" cy="428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rot="5400000" flipH="1" flipV="1">
            <a:off x="2750331" y="4107661"/>
            <a:ext cx="1214446" cy="10001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rot="16200000" flipH="1">
            <a:off x="4893474" y="4107661"/>
            <a:ext cx="1285881" cy="10715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5500694" y="2928934"/>
            <a:ext cx="1214446" cy="428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3714744" y="3071810"/>
            <a:ext cx="1428760" cy="857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u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n Jau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n Bl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n 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n Viol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u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Oui rou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3428992" y="285728"/>
            <a:ext cx="2214578" cy="121444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6715140" y="2143116"/>
            <a:ext cx="2214578" cy="121444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500694" y="5214950"/>
            <a:ext cx="2214578" cy="1214446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142976" y="5143512"/>
            <a:ext cx="2214578" cy="1214446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42844" y="2143116"/>
            <a:ext cx="2214578" cy="1214446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>
            <a:stCxn id="4" idx="4"/>
          </p:cNvCxnSpPr>
          <p:nvPr/>
        </p:nvCxnSpPr>
        <p:spPr>
          <a:xfrm rot="5400000">
            <a:off x="3839760" y="2160977"/>
            <a:ext cx="1357324" cy="3571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2285984" y="2928934"/>
            <a:ext cx="1071570" cy="428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rot="5400000" flipH="1" flipV="1">
            <a:off x="2750331" y="4107661"/>
            <a:ext cx="1214446" cy="10001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rot="16200000" flipH="1">
            <a:off x="4893474" y="4107661"/>
            <a:ext cx="1285881" cy="10715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5500694" y="2928934"/>
            <a:ext cx="1214446" cy="428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3714744" y="3071810"/>
            <a:ext cx="1428760" cy="857256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ol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n Jau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n Bl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n 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ui Viol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on Rou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ol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  <p:bldP spid="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3428992" y="285728"/>
            <a:ext cx="2214578" cy="121444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6715140" y="2143116"/>
            <a:ext cx="2214578" cy="121444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500694" y="5214950"/>
            <a:ext cx="2214578" cy="1214446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142976" y="5143512"/>
            <a:ext cx="2214578" cy="1214446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42844" y="2143116"/>
            <a:ext cx="2214578" cy="1214446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>
            <a:stCxn id="4" idx="4"/>
          </p:cNvCxnSpPr>
          <p:nvPr/>
        </p:nvCxnSpPr>
        <p:spPr>
          <a:xfrm rot="5400000">
            <a:off x="3839760" y="2160977"/>
            <a:ext cx="1357324" cy="3571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2285984" y="2928934"/>
            <a:ext cx="1071570" cy="428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rot="5400000" flipH="1" flipV="1">
            <a:off x="2750331" y="4107661"/>
            <a:ext cx="1214446" cy="10001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rot="16200000" flipH="1">
            <a:off x="4893474" y="4107661"/>
            <a:ext cx="1285881" cy="10715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5500694" y="2928934"/>
            <a:ext cx="1214446" cy="428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3714744" y="3071810"/>
            <a:ext cx="1428760" cy="857256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n Jau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ui bl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n 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n Viol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on Rou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4" grpId="0" animBg="1"/>
      <p:bldP spid="1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3428992" y="285728"/>
            <a:ext cx="2214578" cy="121444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6715140" y="2143116"/>
            <a:ext cx="2214578" cy="121444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500694" y="5214950"/>
            <a:ext cx="2214578" cy="1214446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142976" y="5143512"/>
            <a:ext cx="2214578" cy="1214446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42844" y="2143116"/>
            <a:ext cx="2214578" cy="1214446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>
            <a:stCxn id="4" idx="4"/>
          </p:cNvCxnSpPr>
          <p:nvPr/>
        </p:nvCxnSpPr>
        <p:spPr>
          <a:xfrm rot="5400000">
            <a:off x="3839760" y="2160977"/>
            <a:ext cx="1357324" cy="3571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2285984" y="2928934"/>
            <a:ext cx="1071570" cy="428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rot="5400000" flipH="1" flipV="1">
            <a:off x="2750331" y="4107661"/>
            <a:ext cx="1214446" cy="10001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rot="16200000" flipH="1">
            <a:off x="4893474" y="4107661"/>
            <a:ext cx="1285881" cy="10715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5500694" y="2928934"/>
            <a:ext cx="1214446" cy="428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3714744" y="3071810"/>
            <a:ext cx="1428760" cy="85725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au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ui Jau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n Bl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n 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n Viol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on Rou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au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  <p:bldP spid="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3428992" y="285728"/>
            <a:ext cx="2214578" cy="121444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6715140" y="2143116"/>
            <a:ext cx="2214578" cy="121444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500694" y="5214950"/>
            <a:ext cx="2214578" cy="1214446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142976" y="5143512"/>
            <a:ext cx="2214578" cy="1214446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42844" y="2143116"/>
            <a:ext cx="2214578" cy="1214446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>
            <a:stCxn id="4" idx="4"/>
          </p:cNvCxnSpPr>
          <p:nvPr/>
        </p:nvCxnSpPr>
        <p:spPr>
          <a:xfrm rot="5400000">
            <a:off x="3839760" y="2160977"/>
            <a:ext cx="1357324" cy="3571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2285984" y="2928934"/>
            <a:ext cx="1071570" cy="428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rot="5400000" flipH="1" flipV="1">
            <a:off x="2750331" y="4107661"/>
            <a:ext cx="1214446" cy="10001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rot="16200000" flipH="1">
            <a:off x="4893474" y="4107661"/>
            <a:ext cx="1285881" cy="10715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5500694" y="2928934"/>
            <a:ext cx="1214446" cy="428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3714744" y="3071810"/>
            <a:ext cx="1428760" cy="857256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n Jau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n Bl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ui 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n Viol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on Rou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4" grpId="0" animBg="1"/>
      <p:bldP spid="1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3428992" y="285728"/>
            <a:ext cx="2214578" cy="121444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6715140" y="2143116"/>
            <a:ext cx="2214578" cy="121444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500694" y="5214950"/>
            <a:ext cx="2214578" cy="1214446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142976" y="5143512"/>
            <a:ext cx="2214578" cy="1214446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42844" y="2143116"/>
            <a:ext cx="2214578" cy="1214446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>
            <a:stCxn id="4" idx="4"/>
          </p:cNvCxnSpPr>
          <p:nvPr/>
        </p:nvCxnSpPr>
        <p:spPr>
          <a:xfrm rot="5400000">
            <a:off x="3839760" y="2160977"/>
            <a:ext cx="1357324" cy="3571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2285984" y="2928934"/>
            <a:ext cx="1071570" cy="428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rot="5400000" flipH="1" flipV="1">
            <a:off x="2750331" y="4107661"/>
            <a:ext cx="1214446" cy="10001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rot="16200000" flipH="1">
            <a:off x="4893474" y="4107661"/>
            <a:ext cx="1285881" cy="10715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5500694" y="2928934"/>
            <a:ext cx="1214446" cy="428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3714744" y="3071810"/>
            <a:ext cx="1428760" cy="85725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au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ui Jau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n Bl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n 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n Viol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on Rou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au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1" animBg="1"/>
      <p:bldP spid="5" grpId="0" animBg="1"/>
      <p:bldP spid="6" grpId="0" animBg="1"/>
      <p:bldP spid="7" grpId="0" animBg="1"/>
      <p:bldP spid="8" grpId="0" animBg="1"/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3428992" y="285728"/>
            <a:ext cx="2214578" cy="121444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6715140" y="2143116"/>
            <a:ext cx="2214578" cy="121444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500694" y="5214950"/>
            <a:ext cx="2214578" cy="1214446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142976" y="5143512"/>
            <a:ext cx="2214578" cy="1214446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42844" y="2143116"/>
            <a:ext cx="2214578" cy="1214446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>
            <a:stCxn id="4" idx="4"/>
          </p:cNvCxnSpPr>
          <p:nvPr/>
        </p:nvCxnSpPr>
        <p:spPr>
          <a:xfrm rot="5400000">
            <a:off x="3839760" y="2160977"/>
            <a:ext cx="1357324" cy="3571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2285984" y="2928934"/>
            <a:ext cx="1071570" cy="428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rot="5400000" flipH="1" flipV="1">
            <a:off x="2750331" y="4107661"/>
            <a:ext cx="1214446" cy="10001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rot="16200000" flipH="1">
            <a:off x="4893474" y="4107661"/>
            <a:ext cx="1285881" cy="10715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5500694" y="2928934"/>
            <a:ext cx="1214446" cy="428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3714744" y="3071810"/>
            <a:ext cx="1428760" cy="857256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n Jau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n Bl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ui 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n Viol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on Rou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1" animBg="1"/>
      <p:bldP spid="8" grpId="0" animBg="1"/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3428992" y="285728"/>
            <a:ext cx="2214578" cy="121444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6715140" y="2143116"/>
            <a:ext cx="2214578" cy="121444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500694" y="5214950"/>
            <a:ext cx="2214578" cy="1214446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142976" y="5143512"/>
            <a:ext cx="2214578" cy="1214446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42844" y="2143116"/>
            <a:ext cx="2214578" cy="1214446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>
            <a:stCxn id="4" idx="4"/>
          </p:cNvCxnSpPr>
          <p:nvPr/>
        </p:nvCxnSpPr>
        <p:spPr>
          <a:xfrm rot="5400000">
            <a:off x="3839760" y="2160977"/>
            <a:ext cx="1357324" cy="3571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2285984" y="2928934"/>
            <a:ext cx="1071570" cy="428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rot="5400000" flipH="1" flipV="1">
            <a:off x="2750331" y="4107661"/>
            <a:ext cx="1214446" cy="10001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rot="16200000" flipH="1">
            <a:off x="4893474" y="4107661"/>
            <a:ext cx="1285881" cy="10715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5500694" y="2928934"/>
            <a:ext cx="1214446" cy="428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3714744" y="3071810"/>
            <a:ext cx="1428760" cy="857256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n Jau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ui bl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n 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n Viol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on Rou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1" animBg="1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3428992" y="285728"/>
            <a:ext cx="2214578" cy="121444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6715140" y="2143116"/>
            <a:ext cx="2214578" cy="121444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500694" y="5214950"/>
            <a:ext cx="2214578" cy="1214446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142976" y="5143512"/>
            <a:ext cx="2214578" cy="1214446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42844" y="2143116"/>
            <a:ext cx="2214578" cy="1214446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>
            <a:stCxn id="4" idx="4"/>
          </p:cNvCxnSpPr>
          <p:nvPr/>
        </p:nvCxnSpPr>
        <p:spPr>
          <a:xfrm rot="5400000">
            <a:off x="3839760" y="2160977"/>
            <a:ext cx="1357324" cy="3571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2285984" y="2928934"/>
            <a:ext cx="1071570" cy="428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rot="5400000" flipH="1" flipV="1">
            <a:off x="2750331" y="4107661"/>
            <a:ext cx="1214446" cy="10001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rot="16200000" flipH="1">
            <a:off x="4893474" y="4107661"/>
            <a:ext cx="1285881" cy="10715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5500694" y="2928934"/>
            <a:ext cx="1214446" cy="428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3714744" y="3071810"/>
            <a:ext cx="1428760" cy="857256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ol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n Jau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n Bl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n 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ui Viol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on Rou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ol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3428992" y="285728"/>
            <a:ext cx="2214578" cy="121444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6715140" y="2143116"/>
            <a:ext cx="2214578" cy="121444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500694" y="5214950"/>
            <a:ext cx="2214578" cy="1214446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142976" y="5143512"/>
            <a:ext cx="2214578" cy="1214446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42844" y="2143116"/>
            <a:ext cx="2214578" cy="1214446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>
            <a:stCxn id="4" idx="4"/>
          </p:cNvCxnSpPr>
          <p:nvPr/>
        </p:nvCxnSpPr>
        <p:spPr>
          <a:xfrm rot="5400000">
            <a:off x="3839760" y="2160977"/>
            <a:ext cx="1357324" cy="3571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2285984" y="2928934"/>
            <a:ext cx="1071570" cy="428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rot="5400000" flipH="1" flipV="1">
            <a:off x="2750331" y="4107661"/>
            <a:ext cx="1214446" cy="10001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rot="16200000" flipH="1">
            <a:off x="4893474" y="4107661"/>
            <a:ext cx="1285881" cy="10715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5500694" y="2928934"/>
            <a:ext cx="1214446" cy="428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3714744" y="3071810"/>
            <a:ext cx="1428760" cy="857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u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n Jau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n Bl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n 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n Viol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u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Oui rou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3428992" y="285728"/>
            <a:ext cx="2214578" cy="121444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6715140" y="2143116"/>
            <a:ext cx="2214578" cy="121444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500694" y="5214950"/>
            <a:ext cx="2214578" cy="1214446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142976" y="5143512"/>
            <a:ext cx="2214578" cy="1214446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42844" y="2143116"/>
            <a:ext cx="2214578" cy="1214446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>
            <a:stCxn id="4" idx="4"/>
          </p:cNvCxnSpPr>
          <p:nvPr/>
        </p:nvCxnSpPr>
        <p:spPr>
          <a:xfrm rot="5400000">
            <a:off x="3839760" y="2160977"/>
            <a:ext cx="1357324" cy="3571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2285984" y="2928934"/>
            <a:ext cx="1071570" cy="428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rot="5400000" flipH="1" flipV="1">
            <a:off x="2750331" y="4107661"/>
            <a:ext cx="1214446" cy="10001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rot="16200000" flipH="1">
            <a:off x="4893474" y="4107661"/>
            <a:ext cx="1285881" cy="10715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5500694" y="2928934"/>
            <a:ext cx="1214446" cy="428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3714744" y="3071810"/>
            <a:ext cx="1428760" cy="85725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au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ui Jau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n Bl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n 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n Viol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on Rou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au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3428992" y="285728"/>
            <a:ext cx="2214578" cy="121444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6715140" y="2143116"/>
            <a:ext cx="2214578" cy="121444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500694" y="5214950"/>
            <a:ext cx="2214578" cy="1214446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142976" y="5143512"/>
            <a:ext cx="2214578" cy="1214446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42844" y="2143116"/>
            <a:ext cx="2214578" cy="1214446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>
            <a:stCxn id="4" idx="4"/>
          </p:cNvCxnSpPr>
          <p:nvPr/>
        </p:nvCxnSpPr>
        <p:spPr>
          <a:xfrm rot="5400000">
            <a:off x="3839760" y="2160977"/>
            <a:ext cx="1357324" cy="3571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2285984" y="2928934"/>
            <a:ext cx="1071570" cy="428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rot="5400000" flipH="1" flipV="1">
            <a:off x="2750331" y="4107661"/>
            <a:ext cx="1214446" cy="10001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rot="16200000" flipH="1">
            <a:off x="4893474" y="4107661"/>
            <a:ext cx="1285881" cy="10715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5500694" y="2928934"/>
            <a:ext cx="1214446" cy="428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3714744" y="3071810"/>
            <a:ext cx="1428760" cy="857256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n Jau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n Bl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ui 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n Viol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on Rou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4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3428992" y="285728"/>
            <a:ext cx="2214578" cy="121444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6715140" y="2143116"/>
            <a:ext cx="2214578" cy="121444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500694" y="5214950"/>
            <a:ext cx="2214578" cy="1214446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142976" y="5143512"/>
            <a:ext cx="2214578" cy="1214446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42844" y="2143116"/>
            <a:ext cx="2214578" cy="1214446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>
            <a:stCxn id="4" idx="4"/>
          </p:cNvCxnSpPr>
          <p:nvPr/>
        </p:nvCxnSpPr>
        <p:spPr>
          <a:xfrm rot="5400000">
            <a:off x="3839760" y="2160977"/>
            <a:ext cx="1357324" cy="3571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2285984" y="2928934"/>
            <a:ext cx="1071570" cy="428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rot="5400000" flipH="1" flipV="1">
            <a:off x="2750331" y="4107661"/>
            <a:ext cx="1214446" cy="10001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rot="16200000" flipH="1">
            <a:off x="4893474" y="4107661"/>
            <a:ext cx="1285881" cy="10715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5500694" y="2928934"/>
            <a:ext cx="1214446" cy="428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3714744" y="3071810"/>
            <a:ext cx="1428760" cy="857256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n Jau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ui bl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n 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n Viol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on Rou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Affichage à l'écran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</vt:vector>
  </TitlesOfParts>
  <Company>NumberOne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Adilou</dc:creator>
  <cp:lastModifiedBy>Adilou</cp:lastModifiedBy>
  <cp:revision>7</cp:revision>
  <dcterms:created xsi:type="dcterms:W3CDTF">2011-02-14T15:59:06Z</dcterms:created>
  <dcterms:modified xsi:type="dcterms:W3CDTF">2011-02-14T16:44:37Z</dcterms:modified>
</cp:coreProperties>
</file>