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3" r:id="rId8"/>
    <p:sldId id="260"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7" r:id="rId22"/>
    <p:sldId id="275"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DB7C2E"/>
    <a:srgbClr val="370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93" autoAdjust="0"/>
    <p:restoredTop sz="98837" autoAdjust="0"/>
  </p:normalViewPr>
  <p:slideViewPr>
    <p:cSldViewPr showGuides="1">
      <p:cViewPr>
        <p:scale>
          <a:sx n="75" d="100"/>
          <a:sy n="75" d="100"/>
        </p:scale>
        <p:origin x="-432" y="-1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6EA859B-D810-4CFE-9207-032C84BA16E6}" type="datetimeFigureOut">
              <a:rPr lang="fr-FR" smtClean="0"/>
              <a:t>20/02/2011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142602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EA859B-D810-4CFE-9207-032C84BA16E6}" type="datetimeFigureOut">
              <a:rPr lang="fr-FR" smtClean="0"/>
              <a:t>20/02/2011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137003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EA859B-D810-4CFE-9207-032C84BA16E6}" type="datetimeFigureOut">
              <a:rPr lang="fr-FR" smtClean="0"/>
              <a:t>20/02/2011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155458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EA859B-D810-4CFE-9207-032C84BA16E6}" type="datetimeFigureOut">
              <a:rPr lang="fr-FR" smtClean="0"/>
              <a:t>20/02/2011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106158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6EA859B-D810-4CFE-9207-032C84BA16E6}" type="datetimeFigureOut">
              <a:rPr lang="fr-FR" smtClean="0"/>
              <a:t>20/02/2011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245566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EA859B-D810-4CFE-9207-032C84BA16E6}" type="datetimeFigureOut">
              <a:rPr lang="fr-FR" smtClean="0"/>
              <a:t>20/02/2011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370305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EA859B-D810-4CFE-9207-032C84BA16E6}" type="datetimeFigureOut">
              <a:rPr lang="fr-FR" smtClean="0"/>
              <a:t>20/02/2011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83256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6EA859B-D810-4CFE-9207-032C84BA16E6}" type="datetimeFigureOut">
              <a:rPr lang="fr-FR" smtClean="0"/>
              <a:t>20/02/2011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217368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EA859B-D810-4CFE-9207-032C84BA16E6}" type="datetimeFigureOut">
              <a:rPr lang="fr-FR" smtClean="0"/>
              <a:t>20/02/2011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1907359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EA859B-D810-4CFE-9207-032C84BA16E6}" type="datetimeFigureOut">
              <a:rPr lang="fr-FR" smtClean="0"/>
              <a:t>20/02/2011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260305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EA859B-D810-4CFE-9207-032C84BA16E6}" type="datetimeFigureOut">
              <a:rPr lang="fr-FR" smtClean="0"/>
              <a:t>20/02/2011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06B753-D3A3-4824-A84B-97135B753D21}" type="slidenum">
              <a:rPr lang="fr-FR" smtClean="0"/>
              <a:t>‹N°›</a:t>
            </a:fld>
            <a:endParaRPr lang="fr-FR"/>
          </a:p>
        </p:txBody>
      </p:sp>
    </p:spTree>
    <p:extLst>
      <p:ext uri="{BB962C8B-B14F-4D97-AF65-F5344CB8AC3E}">
        <p14:creationId xmlns:p14="http://schemas.microsoft.com/office/powerpoint/2010/main" val="243207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A859B-D810-4CFE-9207-032C84BA16E6}" type="datetimeFigureOut">
              <a:rPr lang="fr-FR" smtClean="0"/>
              <a:t>20/02/2011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6B753-D3A3-4824-A84B-97135B753D21}" type="slidenum">
              <a:rPr lang="fr-FR" smtClean="0"/>
              <a:t>‹N°›</a:t>
            </a:fld>
            <a:endParaRPr lang="fr-FR"/>
          </a:p>
        </p:txBody>
      </p:sp>
    </p:spTree>
    <p:extLst>
      <p:ext uri="{BB962C8B-B14F-4D97-AF65-F5344CB8AC3E}">
        <p14:creationId xmlns:p14="http://schemas.microsoft.com/office/powerpoint/2010/main" val="59316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 Target="slide2.xml"/><Relationship Id="rId7" Type="http://schemas.openxmlformats.org/officeDocument/2006/relationships/slide" Target="slide18.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9.xml"/><Relationship Id="rId4" Type="http://schemas.openxmlformats.org/officeDocument/2006/relationships/slide" Target="slide5.xml"/><Relationship Id="rId9"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choix</a:t>
            </a:r>
            <a:endParaRPr lang="fr-FR" dirty="0"/>
          </a:p>
        </p:txBody>
      </p:sp>
      <p:sp>
        <p:nvSpPr>
          <p:cNvPr id="4" name="Rectangle 3">
            <a:hlinkClick r:id="" action="ppaction://noaction" highlightClick="1"/>
          </p:cNvPr>
          <p:cNvSpPr/>
          <p:nvPr/>
        </p:nvSpPr>
        <p:spPr>
          <a:xfrm>
            <a:off x="4304"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561496" y="332656"/>
            <a:ext cx="6021007" cy="923330"/>
          </a:xfrm>
          <a:prstGeom prst="rect">
            <a:avLst/>
          </a:prstGeom>
          <a:noFill/>
        </p:spPr>
        <p:txBody>
          <a:bodyPr wrap="none" lIns="91440" tIns="45720" rIns="91440" bIns="45720">
            <a:prstTxWarp prst="textDeflateBottom">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Titi le cochon d’Inde</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Image 5">
            <a:hlinkClick r:id="" action="ppaction://noaction" highlightClick="1"/>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628" y="944724"/>
            <a:ext cx="3656743" cy="2520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Parchemin horizontal 6">
            <a:hlinkClick r:id="rId3" action="ppaction://hlinksldjump"/>
          </p:cNvPr>
          <p:cNvSpPr/>
          <p:nvPr/>
        </p:nvSpPr>
        <p:spPr>
          <a:xfrm>
            <a:off x="251520" y="3789040"/>
            <a:ext cx="2628292" cy="720080"/>
          </a:xfrm>
          <a:prstGeom prst="horizontalScroll">
            <a:avLst/>
          </a:prstGeom>
          <a:gradFill flip="none" rotWithShape="1">
            <a:gsLst>
              <a:gs pos="0">
                <a:schemeClr val="accent6"/>
              </a:gs>
              <a:gs pos="50000">
                <a:schemeClr val="accent6">
                  <a:lumMod val="60000"/>
                  <a:lumOff val="40000"/>
                </a:schemeClr>
              </a:gs>
              <a:gs pos="100000">
                <a:schemeClr val="accent6"/>
              </a:gs>
            </a:gsLst>
            <a:lin ang="16200000" scaled="1"/>
            <a:tileRect/>
          </a:gradFill>
          <a:ln>
            <a:solidFill>
              <a:schemeClr val="accent6">
                <a:lumMod val="75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2400" dirty="0" smtClean="0">
                <a:ln>
                  <a:solidFill>
                    <a:srgbClr val="990000"/>
                  </a:solidFill>
                </a:ln>
                <a:solidFill>
                  <a:schemeClr val="accent6">
                    <a:lumMod val="75000"/>
                  </a:schemeClr>
                </a:solidFill>
              </a:rPr>
              <a:t>Le Titi blanc</a:t>
            </a:r>
            <a:endParaRPr lang="fr-FR" sz="2400" dirty="0">
              <a:ln>
                <a:solidFill>
                  <a:srgbClr val="990000"/>
                </a:solidFill>
              </a:ln>
              <a:solidFill>
                <a:schemeClr val="accent6">
                  <a:lumMod val="75000"/>
                </a:schemeClr>
              </a:solidFill>
            </a:endParaRPr>
          </a:p>
        </p:txBody>
      </p:sp>
      <p:sp>
        <p:nvSpPr>
          <p:cNvPr id="8" name="Parchemin horizontal 7">
            <a:hlinkClick r:id="rId4" action="ppaction://hlinksldjump"/>
          </p:cNvPr>
          <p:cNvSpPr/>
          <p:nvPr/>
        </p:nvSpPr>
        <p:spPr>
          <a:xfrm>
            <a:off x="3239852" y="3789040"/>
            <a:ext cx="2628292" cy="720080"/>
          </a:xfrm>
          <a:prstGeom prst="horizontalScroll">
            <a:avLst/>
          </a:prstGeom>
          <a:gradFill flip="none" rotWithShape="1">
            <a:gsLst>
              <a:gs pos="0">
                <a:schemeClr val="accent6"/>
              </a:gs>
              <a:gs pos="50000">
                <a:schemeClr val="accent6">
                  <a:lumMod val="60000"/>
                  <a:lumOff val="40000"/>
                </a:schemeClr>
              </a:gs>
              <a:gs pos="100000">
                <a:schemeClr val="accent6"/>
              </a:gs>
            </a:gsLst>
            <a:lin ang="16200000" scaled="1"/>
            <a:tileRect/>
          </a:gradFill>
          <a:ln>
            <a:solidFill>
              <a:schemeClr val="accent6">
                <a:lumMod val="75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2400" dirty="0" smtClean="0">
                <a:ln>
                  <a:solidFill>
                    <a:srgbClr val="990000"/>
                  </a:solidFill>
                </a:ln>
                <a:solidFill>
                  <a:schemeClr val="accent6">
                    <a:lumMod val="75000"/>
                  </a:schemeClr>
                </a:solidFill>
              </a:rPr>
              <a:t>La montagne verte</a:t>
            </a:r>
            <a:endParaRPr lang="fr-FR" sz="2400" dirty="0">
              <a:ln>
                <a:solidFill>
                  <a:srgbClr val="990000"/>
                </a:solidFill>
              </a:ln>
              <a:solidFill>
                <a:schemeClr val="accent6">
                  <a:lumMod val="75000"/>
                </a:schemeClr>
              </a:solidFill>
            </a:endParaRPr>
          </a:p>
        </p:txBody>
      </p:sp>
      <p:sp>
        <p:nvSpPr>
          <p:cNvPr id="9" name="Parchemin horizontal 8">
            <a:hlinkClick r:id="rId5" action="ppaction://hlinksldjump"/>
          </p:cNvPr>
          <p:cNvSpPr/>
          <p:nvPr/>
        </p:nvSpPr>
        <p:spPr>
          <a:xfrm>
            <a:off x="6228184" y="3789040"/>
            <a:ext cx="2628292" cy="720080"/>
          </a:xfrm>
          <a:prstGeom prst="horizontalScroll">
            <a:avLst/>
          </a:prstGeom>
          <a:gradFill flip="none" rotWithShape="1">
            <a:gsLst>
              <a:gs pos="0">
                <a:schemeClr val="accent6"/>
              </a:gs>
              <a:gs pos="50000">
                <a:schemeClr val="accent6">
                  <a:lumMod val="60000"/>
                  <a:lumOff val="40000"/>
                </a:schemeClr>
              </a:gs>
              <a:gs pos="100000">
                <a:schemeClr val="accent6"/>
              </a:gs>
            </a:gsLst>
            <a:lin ang="16200000" scaled="1"/>
            <a:tileRect/>
          </a:gradFill>
          <a:ln>
            <a:solidFill>
              <a:schemeClr val="accent6">
                <a:lumMod val="75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2400" dirty="0" smtClean="0">
                <a:ln>
                  <a:solidFill>
                    <a:srgbClr val="990000"/>
                  </a:solidFill>
                </a:ln>
                <a:solidFill>
                  <a:schemeClr val="accent6">
                    <a:lumMod val="75000"/>
                  </a:schemeClr>
                </a:solidFill>
              </a:rPr>
              <a:t>La carotte</a:t>
            </a:r>
            <a:endParaRPr lang="fr-FR" sz="2400" dirty="0">
              <a:ln>
                <a:solidFill>
                  <a:srgbClr val="990000"/>
                </a:solidFill>
              </a:ln>
              <a:solidFill>
                <a:schemeClr val="accent6">
                  <a:lumMod val="75000"/>
                </a:schemeClr>
              </a:solidFill>
            </a:endParaRPr>
          </a:p>
        </p:txBody>
      </p:sp>
      <p:sp>
        <p:nvSpPr>
          <p:cNvPr id="10" name="Parchemin horizontal 9">
            <a:hlinkClick r:id="rId6" action="ppaction://hlinksldjump"/>
          </p:cNvPr>
          <p:cNvSpPr/>
          <p:nvPr/>
        </p:nvSpPr>
        <p:spPr>
          <a:xfrm>
            <a:off x="1727684" y="4833156"/>
            <a:ext cx="2628292" cy="720080"/>
          </a:xfrm>
          <a:prstGeom prst="horizontalScroll">
            <a:avLst/>
          </a:prstGeom>
          <a:gradFill flip="none" rotWithShape="1">
            <a:gsLst>
              <a:gs pos="0">
                <a:schemeClr val="accent6"/>
              </a:gs>
              <a:gs pos="50000">
                <a:schemeClr val="accent6">
                  <a:lumMod val="60000"/>
                  <a:lumOff val="40000"/>
                </a:schemeClr>
              </a:gs>
              <a:gs pos="100000">
                <a:schemeClr val="accent6"/>
              </a:gs>
            </a:gsLst>
            <a:lin ang="16200000" scaled="1"/>
            <a:tileRect/>
          </a:gradFill>
          <a:ln>
            <a:solidFill>
              <a:schemeClr val="accent6">
                <a:lumMod val="75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2400" dirty="0" smtClean="0">
                <a:ln>
                  <a:solidFill>
                    <a:srgbClr val="990000"/>
                  </a:solidFill>
                </a:ln>
                <a:solidFill>
                  <a:schemeClr val="accent6">
                    <a:lumMod val="75000"/>
                  </a:schemeClr>
                </a:solidFill>
              </a:rPr>
              <a:t>Le déjeuner</a:t>
            </a:r>
            <a:endParaRPr lang="fr-FR" sz="2400" dirty="0">
              <a:ln>
                <a:solidFill>
                  <a:srgbClr val="990000"/>
                </a:solidFill>
              </a:ln>
              <a:solidFill>
                <a:schemeClr val="accent6">
                  <a:lumMod val="75000"/>
                </a:schemeClr>
              </a:solidFill>
            </a:endParaRPr>
          </a:p>
        </p:txBody>
      </p:sp>
      <p:sp>
        <p:nvSpPr>
          <p:cNvPr id="11" name="Parchemin horizontal 10">
            <a:hlinkClick r:id="rId7" action="ppaction://hlinksldjump"/>
          </p:cNvPr>
          <p:cNvSpPr/>
          <p:nvPr/>
        </p:nvSpPr>
        <p:spPr>
          <a:xfrm>
            <a:off x="4752020" y="4833156"/>
            <a:ext cx="2628292" cy="720080"/>
          </a:xfrm>
          <a:prstGeom prst="horizontalScroll">
            <a:avLst/>
          </a:prstGeom>
          <a:gradFill flip="none" rotWithShape="1">
            <a:gsLst>
              <a:gs pos="0">
                <a:schemeClr val="accent6"/>
              </a:gs>
              <a:gs pos="50000">
                <a:schemeClr val="accent6">
                  <a:lumMod val="60000"/>
                  <a:lumOff val="40000"/>
                </a:schemeClr>
              </a:gs>
              <a:gs pos="100000">
                <a:schemeClr val="accent6"/>
              </a:gs>
            </a:gsLst>
            <a:lin ang="16200000" scaled="1"/>
            <a:tileRect/>
          </a:gradFill>
          <a:ln>
            <a:solidFill>
              <a:schemeClr val="accent6">
                <a:lumMod val="75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2400" dirty="0" smtClean="0">
                <a:ln>
                  <a:solidFill>
                    <a:srgbClr val="990000"/>
                  </a:solidFill>
                </a:ln>
                <a:solidFill>
                  <a:schemeClr val="accent6">
                    <a:lumMod val="75000"/>
                  </a:schemeClr>
                </a:solidFill>
              </a:rPr>
              <a:t>La promenade</a:t>
            </a:r>
            <a:endParaRPr lang="fr-FR" sz="2400" dirty="0">
              <a:ln>
                <a:solidFill>
                  <a:srgbClr val="990000"/>
                </a:solidFill>
              </a:ln>
              <a:solidFill>
                <a:schemeClr val="accent6">
                  <a:lumMod val="75000"/>
                </a:schemeClr>
              </a:solidFill>
            </a:endParaRPr>
          </a:p>
        </p:txBody>
      </p:sp>
      <p:sp>
        <p:nvSpPr>
          <p:cNvPr id="12" name="ZoneTexte 16"/>
          <p:cNvSpPr txBox="1">
            <a:spLocks noChangeArrowheads="1"/>
          </p:cNvSpPr>
          <p:nvPr/>
        </p:nvSpPr>
        <p:spPr bwMode="auto">
          <a:xfrm>
            <a:off x="2691788" y="6089811"/>
            <a:ext cx="375242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gn="ctr"/>
            <a:r>
              <a:rPr lang="fr-FR" dirty="0">
                <a:solidFill>
                  <a:schemeClr val="accent6"/>
                </a:solidFill>
              </a:rPr>
              <a:t>Textes de Christine Barthelemy</a:t>
            </a:r>
          </a:p>
          <a:p>
            <a:pPr algn="ctr"/>
            <a:r>
              <a:rPr lang="fr-FR" sz="1600" dirty="0">
                <a:solidFill>
                  <a:schemeClr val="accent6">
                    <a:lumMod val="60000"/>
                    <a:lumOff val="40000"/>
                  </a:schemeClr>
                </a:solidFill>
              </a:rPr>
              <a:t>Mise en forme Evelyne </a:t>
            </a:r>
            <a:r>
              <a:rPr lang="fr-FR" sz="1600" dirty="0" err="1" smtClean="0">
                <a:solidFill>
                  <a:schemeClr val="accent6">
                    <a:lumMod val="60000"/>
                    <a:lumOff val="40000"/>
                  </a:schemeClr>
                </a:solidFill>
              </a:rPr>
              <a:t>Lyonnaz</a:t>
            </a:r>
            <a:endParaRPr lang="fr-FR" sz="1600" dirty="0" smtClean="0">
              <a:solidFill>
                <a:schemeClr val="accent6">
                  <a:lumMod val="60000"/>
                  <a:lumOff val="40000"/>
                </a:schemeClr>
              </a:solidFill>
            </a:endParaRPr>
          </a:p>
        </p:txBody>
      </p:sp>
      <p:pic>
        <p:nvPicPr>
          <p:cNvPr id="13" name="Image 1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7950" y="6416675"/>
            <a:ext cx="3603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 22">
            <a:hlinkClick r:id="" action="ppaction://hlinkshowjump?jump=endshow"/>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51838" y="6057900"/>
            <a:ext cx="6842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0316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200" spc="100" dirty="0"/>
              <a:t>Mais, Titi ne comprend pas quelque chose : Tom, le petit garçon de la maison, a pris une carotte dans la cage de Titi !</a:t>
            </a:r>
          </a:p>
          <a:p>
            <a:pPr algn="just">
              <a:spcBef>
                <a:spcPts val="300"/>
              </a:spcBef>
              <a:spcAft>
                <a:spcPts val="300"/>
              </a:spcAft>
            </a:pPr>
            <a:r>
              <a:rPr lang="fr-FR" sz="3200" spc="100" dirty="0" smtClean="0"/>
              <a:t>Si </a:t>
            </a:r>
            <a:r>
              <a:rPr lang="fr-FR" sz="3200" spc="100" dirty="0"/>
              <a:t>Titi était fort comme Superman, il aurait défendu sa carotte !</a:t>
            </a:r>
          </a:p>
          <a:p>
            <a:pPr algn="just">
              <a:spcBef>
                <a:spcPts val="300"/>
              </a:spcBef>
              <a:spcAft>
                <a:spcPts val="300"/>
              </a:spcAft>
            </a:pPr>
            <a:r>
              <a:rPr lang="fr-FR" sz="3200" spc="100" dirty="0"/>
              <a:t>Elle était à lui, personne n'a le droit de lui prendre.</a:t>
            </a:r>
          </a:p>
          <a:p>
            <a:pPr algn="just">
              <a:spcBef>
                <a:spcPts val="300"/>
              </a:spcBef>
              <a:spcAft>
                <a:spcPts val="300"/>
              </a:spcAft>
            </a:pPr>
            <a:r>
              <a:rPr lang="fr-FR" sz="3200" spc="100" dirty="0"/>
              <a:t>Tom emmène Titi dehors, </a:t>
            </a:r>
            <a:r>
              <a:rPr lang="fr-FR" sz="3200" spc="100" dirty="0" smtClean="0"/>
              <a:t>et comme </a:t>
            </a:r>
            <a:r>
              <a:rPr lang="fr-FR" sz="3200" spc="100" dirty="0"/>
              <a:t>c'est l'hiver, il le met sous son manteau bien </a:t>
            </a:r>
            <a:r>
              <a:rPr lang="fr-FR" sz="3200" spc="100" dirty="0" smtClean="0"/>
              <a:t>chaud.</a:t>
            </a:r>
            <a:endParaRPr lang="fr-FR" sz="3200" spc="100" dirty="0"/>
          </a:p>
          <a:p>
            <a:pPr algn="just">
              <a:spcBef>
                <a:spcPts val="300"/>
              </a:spcBef>
              <a:spcAft>
                <a:spcPts val="300"/>
              </a:spcAft>
            </a:pPr>
            <a:r>
              <a:rPr lang="fr-FR" sz="3200" spc="100" dirty="0"/>
              <a:t>Il veut lui montrer son beau bonhomme de neige</a:t>
            </a:r>
            <a:r>
              <a:rPr lang="fr-FR" sz="3200" spc="100" dirty="0" smtClean="0"/>
              <a:t>.</a:t>
            </a:r>
            <a:endParaRPr lang="fr-FR" sz="3200" spc="100" dirty="0"/>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6759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spcBef>
                <a:spcPts val="300"/>
              </a:spcBef>
              <a:spcAft>
                <a:spcPts val="300"/>
              </a:spcAft>
            </a:pPr>
            <a:r>
              <a:rPr lang="fr-FR" sz="3200" spc="100" dirty="0"/>
              <a:t>Titi n'en croit pas ses </a:t>
            </a:r>
            <a:r>
              <a:rPr lang="fr-FR" sz="3200" spc="100" dirty="0" smtClean="0"/>
              <a:t>yeux : </a:t>
            </a:r>
            <a:r>
              <a:rPr lang="fr-FR" sz="3200" spc="100" dirty="0"/>
              <a:t>le bonhomme de neige est un voleur de carotte !</a:t>
            </a:r>
            <a:endParaRPr lang="fr-FR" sz="3000" spc="100" dirty="0"/>
          </a:p>
          <a:p>
            <a:pPr>
              <a:spcBef>
                <a:spcPts val="300"/>
              </a:spcBef>
              <a:spcAft>
                <a:spcPts val="300"/>
              </a:spcAft>
            </a:pPr>
            <a:r>
              <a:rPr lang="fr-FR" sz="3200" spc="100" dirty="0" smtClean="0"/>
              <a:t>«</a:t>
            </a:r>
            <a:r>
              <a:rPr lang="fr-FR" sz="3200" spc="100" dirty="0"/>
              <a:t> Tu as vu, Titi, le beau nez en carotte de mon bonhomme de neige ! » dit Tom.</a:t>
            </a:r>
          </a:p>
          <a:p>
            <a:pPr>
              <a:spcBef>
                <a:spcPts val="300"/>
              </a:spcBef>
              <a:spcAft>
                <a:spcPts val="300"/>
              </a:spcAft>
            </a:pPr>
            <a:r>
              <a:rPr lang="fr-FR" sz="3200" spc="100" dirty="0"/>
              <a:t>« N'importe quoi, dit Titi, les carottes, ce ne sont pas des nez, ce sont des aliments et ça se mange ! »</a:t>
            </a:r>
          </a:p>
          <a:p>
            <a:pPr>
              <a:spcBef>
                <a:spcPts val="300"/>
              </a:spcBef>
              <a:spcAft>
                <a:spcPts val="300"/>
              </a:spcAft>
            </a:pPr>
            <a:r>
              <a:rPr lang="fr-FR" sz="3200" spc="100" dirty="0"/>
              <a:t>Titi voudrait être Superman, pour savoir voler et reprendre sa carotte !</a:t>
            </a:r>
          </a:p>
          <a:p>
            <a:pPr algn="just">
              <a:spcBef>
                <a:spcPts val="300"/>
              </a:spcBef>
              <a:spcAft>
                <a:spcPts val="300"/>
              </a:spcAft>
            </a:pPr>
            <a:r>
              <a:rPr lang="fr-FR" sz="3200" spc="100" dirty="0"/>
              <a:t>Titi déteste les bonhommes de neige ! Na !</a:t>
            </a: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05042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rayée 4">
            <a:hlinkClick r:id="" action="ppaction://hlinkshowjump?jump=firs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a:hlinkClick r:id="rId3" action="ppaction://hlinksldjump"/>
          </p:cNvPr>
          <p:cNvSpPr/>
          <p:nvPr/>
        </p:nvSpPr>
        <p:spPr>
          <a:xfrm flipH="1">
            <a:off x="287524"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Qu’est-ce que Titi adore </a:t>
            </a:r>
            <a:r>
              <a:rPr lang="fr-FR" sz="2800" dirty="0" smtClean="0"/>
              <a:t>manger ?</a:t>
            </a:r>
            <a:endParaRPr lang="fr-FR" sz="2800" spc="100"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19" name="Rectangle 18">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Quel bruit font les carottes?  Pourquoi </a:t>
            </a:r>
            <a:r>
              <a:rPr lang="fr-FR" sz="2800" dirty="0" smtClean="0"/>
              <a:t>?</a:t>
            </a:r>
            <a:endParaRPr lang="fr-FR" sz="2800" dirty="0"/>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1" name="Rectangle 20">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Est-ce que les carottes sont bonnes pour la santé </a:t>
            </a:r>
            <a:r>
              <a:rPr lang="fr-FR" sz="2800" dirty="0" smtClean="0"/>
              <a:t>?</a:t>
            </a:r>
            <a:endParaRPr lang="fr-FR" sz="2800" dirty="0"/>
          </a:p>
        </p:txBody>
      </p:sp>
      <p:pic>
        <p:nvPicPr>
          <p:cNvPr id="22" name="Imag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3" name="Rectangle 22">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A qui voudrait bien ressembler Titi </a:t>
            </a:r>
            <a:r>
              <a:rPr lang="fr-FR" sz="2800" dirty="0" smtClean="0"/>
              <a:t>?</a:t>
            </a:r>
            <a:endParaRPr lang="fr-FR" sz="2800" dirty="0"/>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5" name="Rectangle 24">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Tom a-t-il pris une carotte à Titi </a:t>
            </a:r>
            <a:r>
              <a:rPr lang="fr-FR" sz="2800" dirty="0" smtClean="0"/>
              <a:t>?</a:t>
            </a:r>
            <a:endParaRPr lang="fr-FR" sz="2800" dirty="0"/>
          </a:p>
        </p:txBody>
      </p:sp>
      <p:pic>
        <p:nvPicPr>
          <p:cNvPr id="26" name="Imag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7" name="Rectangle 26">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A quoi sert la carotte volée </a:t>
            </a:r>
            <a:r>
              <a:rPr lang="fr-FR" sz="2800" dirty="0" smtClean="0"/>
              <a:t>?</a:t>
            </a:r>
            <a:endParaRPr lang="fr-FR" sz="2800" dirty="0"/>
          </a:p>
        </p:txBody>
      </p:sp>
      <p:pic>
        <p:nvPicPr>
          <p:cNvPr id="28" name="Imag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9" name="Rectangle 28">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Titi </a:t>
            </a:r>
            <a:r>
              <a:rPr lang="fr-FR" sz="2800" dirty="0" smtClean="0"/>
              <a:t>déteste-t-il </a:t>
            </a:r>
            <a:r>
              <a:rPr lang="fr-FR" sz="2800" dirty="0"/>
              <a:t>les bonhommes de neige </a:t>
            </a:r>
            <a:r>
              <a:rPr lang="fr-FR" sz="2800" dirty="0" smtClean="0"/>
              <a:t>?</a:t>
            </a:r>
            <a:endParaRPr lang="fr-FR" sz="2800" dirty="0"/>
          </a:p>
        </p:txBody>
      </p:sp>
      <p:pic>
        <p:nvPicPr>
          <p:cNvPr id="30" name="Imag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31" name="Rectangle 30">
            <a:hlinkClick r:id="" action="ppaction://noaction" highlightClick="1"/>
          </p:cNvPr>
          <p:cNvSpPr/>
          <p:nvPr/>
        </p:nvSpPr>
        <p:spPr>
          <a:xfrm>
            <a:off x="0"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Et toi, as-tu un nez en carotte </a:t>
            </a:r>
            <a:r>
              <a:rPr lang="fr-FR" sz="2800" dirty="0" smtClean="0"/>
              <a:t>?</a:t>
            </a:r>
            <a:endParaRPr lang="fr-FR" sz="2800" dirty="0"/>
          </a:p>
        </p:txBody>
      </p:sp>
      <p:pic>
        <p:nvPicPr>
          <p:cNvPr id="32" name="Imag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Tree>
    <p:extLst>
      <p:ext uri="{BB962C8B-B14F-4D97-AF65-F5344CB8AC3E}">
        <p14:creationId xmlns:p14="http://schemas.microsoft.com/office/powerpoint/2010/main" val="274911295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lochette.wav"/>
                                        </p:tgtEl>
                                      </p:cMediaNode>
                                    </p:audio>
                                  </p:subTnLst>
                                </p:cTn>
                              </p:par>
                              <p:par>
                                <p:cTn id="7" presetID="1" presetClass="exit" presetSubtype="0" fill="hold"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par>
                          <p:cTn id="9" fill="hold">
                            <p:stCondLst>
                              <p:cond delay="0"/>
                            </p:stCondLst>
                            <p:childTnLst>
                              <p:par>
                                <p:cTn id="10" presetID="26"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290">
                                          <p:stCondLst>
                                            <p:cond delay="0"/>
                                          </p:stCondLst>
                                        </p:cTn>
                                        <p:tgtEl>
                                          <p:spTgt spid="19"/>
                                        </p:tgtEl>
                                      </p:cBhvr>
                                    </p:animEffect>
                                    <p:anim calcmode="lin" valueType="num">
                                      <p:cBhvr>
                                        <p:cTn id="13" dur="911"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19"/>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19"/>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19"/>
                                        </p:tgtEl>
                                        <p:attrNameLst>
                                          <p:attrName>ppt_y</p:attrName>
                                        </p:attrNameLst>
                                      </p:cBhvr>
                                      <p:tavLst>
                                        <p:tav tm="0" fmla="#ppt_y-sin(pi*$)/81">
                                          <p:val>
                                            <p:fltVal val="0"/>
                                          </p:val>
                                        </p:tav>
                                        <p:tav tm="100000">
                                          <p:val>
                                            <p:fltVal val="1"/>
                                          </p:val>
                                        </p:tav>
                                      </p:tavLst>
                                    </p:anim>
                                    <p:animScale>
                                      <p:cBhvr>
                                        <p:cTn id="18" dur="13">
                                          <p:stCondLst>
                                            <p:cond delay="325"/>
                                          </p:stCondLst>
                                        </p:cTn>
                                        <p:tgtEl>
                                          <p:spTgt spid="19"/>
                                        </p:tgtEl>
                                      </p:cBhvr>
                                      <p:to x="100000" y="60000"/>
                                    </p:animScale>
                                    <p:animScale>
                                      <p:cBhvr>
                                        <p:cTn id="19" dur="83" decel="50000">
                                          <p:stCondLst>
                                            <p:cond delay="338"/>
                                          </p:stCondLst>
                                        </p:cTn>
                                        <p:tgtEl>
                                          <p:spTgt spid="19"/>
                                        </p:tgtEl>
                                      </p:cBhvr>
                                      <p:to x="100000" y="100000"/>
                                    </p:animScale>
                                    <p:animScale>
                                      <p:cBhvr>
                                        <p:cTn id="20" dur="13">
                                          <p:stCondLst>
                                            <p:cond delay="656"/>
                                          </p:stCondLst>
                                        </p:cTn>
                                        <p:tgtEl>
                                          <p:spTgt spid="19"/>
                                        </p:tgtEl>
                                      </p:cBhvr>
                                      <p:to x="100000" y="80000"/>
                                    </p:animScale>
                                    <p:animScale>
                                      <p:cBhvr>
                                        <p:cTn id="21" dur="83" decel="50000">
                                          <p:stCondLst>
                                            <p:cond delay="669"/>
                                          </p:stCondLst>
                                        </p:cTn>
                                        <p:tgtEl>
                                          <p:spTgt spid="19"/>
                                        </p:tgtEl>
                                      </p:cBhvr>
                                      <p:to x="100000" y="100000"/>
                                    </p:animScale>
                                    <p:animScale>
                                      <p:cBhvr>
                                        <p:cTn id="22" dur="13">
                                          <p:stCondLst>
                                            <p:cond delay="821"/>
                                          </p:stCondLst>
                                        </p:cTn>
                                        <p:tgtEl>
                                          <p:spTgt spid="19"/>
                                        </p:tgtEl>
                                      </p:cBhvr>
                                      <p:to x="100000" y="90000"/>
                                    </p:animScale>
                                    <p:animScale>
                                      <p:cBhvr>
                                        <p:cTn id="23" dur="83" decel="50000">
                                          <p:stCondLst>
                                            <p:cond delay="834"/>
                                          </p:stCondLst>
                                        </p:cTn>
                                        <p:tgtEl>
                                          <p:spTgt spid="19"/>
                                        </p:tgtEl>
                                      </p:cBhvr>
                                      <p:to x="100000" y="100000"/>
                                    </p:animScale>
                                    <p:animScale>
                                      <p:cBhvr>
                                        <p:cTn id="24" dur="13">
                                          <p:stCondLst>
                                            <p:cond delay="904"/>
                                          </p:stCondLst>
                                        </p:cTn>
                                        <p:tgtEl>
                                          <p:spTgt spid="19"/>
                                        </p:tgtEl>
                                      </p:cBhvr>
                                      <p:to x="100000" y="95000"/>
                                    </p:animScale>
                                    <p:animScale>
                                      <p:cBhvr>
                                        <p:cTn id="25" dur="83" decel="50000">
                                          <p:stCondLst>
                                            <p:cond delay="917"/>
                                          </p:stCondLst>
                                        </p:cTn>
                                        <p:tgtEl>
                                          <p:spTgt spid="19"/>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90">
                                          <p:stCondLst>
                                            <p:cond delay="0"/>
                                          </p:stCondLst>
                                        </p:cTn>
                                        <p:tgtEl>
                                          <p:spTgt spid="20"/>
                                        </p:tgtEl>
                                      </p:cBhvr>
                                    </p:animEffect>
                                    <p:anim calcmode="lin" valueType="num">
                                      <p:cBhvr>
                                        <p:cTn id="29"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0"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1"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32"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33"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34" dur="13">
                                          <p:stCondLst>
                                            <p:cond delay="325"/>
                                          </p:stCondLst>
                                        </p:cTn>
                                        <p:tgtEl>
                                          <p:spTgt spid="20"/>
                                        </p:tgtEl>
                                      </p:cBhvr>
                                      <p:to x="100000" y="60000"/>
                                    </p:animScale>
                                    <p:animScale>
                                      <p:cBhvr>
                                        <p:cTn id="35" dur="83" decel="50000">
                                          <p:stCondLst>
                                            <p:cond delay="338"/>
                                          </p:stCondLst>
                                        </p:cTn>
                                        <p:tgtEl>
                                          <p:spTgt spid="20"/>
                                        </p:tgtEl>
                                      </p:cBhvr>
                                      <p:to x="100000" y="100000"/>
                                    </p:animScale>
                                    <p:animScale>
                                      <p:cBhvr>
                                        <p:cTn id="36" dur="13">
                                          <p:stCondLst>
                                            <p:cond delay="656"/>
                                          </p:stCondLst>
                                        </p:cTn>
                                        <p:tgtEl>
                                          <p:spTgt spid="20"/>
                                        </p:tgtEl>
                                      </p:cBhvr>
                                      <p:to x="100000" y="80000"/>
                                    </p:animScale>
                                    <p:animScale>
                                      <p:cBhvr>
                                        <p:cTn id="37" dur="83" decel="50000">
                                          <p:stCondLst>
                                            <p:cond delay="669"/>
                                          </p:stCondLst>
                                        </p:cTn>
                                        <p:tgtEl>
                                          <p:spTgt spid="20"/>
                                        </p:tgtEl>
                                      </p:cBhvr>
                                      <p:to x="100000" y="100000"/>
                                    </p:animScale>
                                    <p:animScale>
                                      <p:cBhvr>
                                        <p:cTn id="38" dur="13">
                                          <p:stCondLst>
                                            <p:cond delay="821"/>
                                          </p:stCondLst>
                                        </p:cTn>
                                        <p:tgtEl>
                                          <p:spTgt spid="20"/>
                                        </p:tgtEl>
                                      </p:cBhvr>
                                      <p:to x="100000" y="90000"/>
                                    </p:animScale>
                                    <p:animScale>
                                      <p:cBhvr>
                                        <p:cTn id="39" dur="83" decel="50000">
                                          <p:stCondLst>
                                            <p:cond delay="834"/>
                                          </p:stCondLst>
                                        </p:cTn>
                                        <p:tgtEl>
                                          <p:spTgt spid="20"/>
                                        </p:tgtEl>
                                      </p:cBhvr>
                                      <p:to x="100000" y="100000"/>
                                    </p:animScale>
                                    <p:animScale>
                                      <p:cBhvr>
                                        <p:cTn id="40" dur="13">
                                          <p:stCondLst>
                                            <p:cond delay="904"/>
                                          </p:stCondLst>
                                        </p:cTn>
                                        <p:tgtEl>
                                          <p:spTgt spid="20"/>
                                        </p:tgtEl>
                                      </p:cBhvr>
                                      <p:to x="100000" y="95000"/>
                                    </p:animScale>
                                    <p:animScale>
                                      <p:cBhvr>
                                        <p:cTn id="41" dur="83" decel="50000">
                                          <p:stCondLst>
                                            <p:cond delay="917"/>
                                          </p:stCondLst>
                                        </p:cTn>
                                        <p:tgtEl>
                                          <p:spTgt spid="20"/>
                                        </p:tgtEl>
                                      </p:cBhvr>
                                      <p:to x="100000" y="100000"/>
                                    </p:animScale>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subTnLst>
                                    <p:audio>
                                      <p:cMediaNode>
                                        <p:cTn display="0" masterRel="sameClick">
                                          <p:stCondLst>
                                            <p:cond evt="begin" delay="0">
                                              <p:tn val="45"/>
                                            </p:cond>
                                          </p:stCondLst>
                                          <p:endCondLst>
                                            <p:cond evt="onStopAudio" delay="0">
                                              <p:tgtEl>
                                                <p:sldTgt/>
                                              </p:tgtEl>
                                            </p:cond>
                                          </p:endCondLst>
                                        </p:cTn>
                                        <p:tgtEl>
                                          <p:sndTgt r:embed="rId2" name="clochette.wav"/>
                                        </p:tgtEl>
                                      </p:cMediaNode>
                                    </p:audio>
                                  </p:subTnLst>
                                </p:cTn>
                              </p:par>
                              <p:par>
                                <p:cTn id="47" presetID="1" presetClass="exit" presetSubtype="0" fill="hold"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26"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290">
                                          <p:stCondLst>
                                            <p:cond delay="0"/>
                                          </p:stCondLst>
                                        </p:cTn>
                                        <p:tgtEl>
                                          <p:spTgt spid="21"/>
                                        </p:tgtEl>
                                      </p:cBhvr>
                                    </p:animEffect>
                                    <p:anim calcmode="lin" valueType="num">
                                      <p:cBhvr>
                                        <p:cTn id="52"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55"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56"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57" dur="13">
                                          <p:stCondLst>
                                            <p:cond delay="325"/>
                                          </p:stCondLst>
                                        </p:cTn>
                                        <p:tgtEl>
                                          <p:spTgt spid="21"/>
                                        </p:tgtEl>
                                      </p:cBhvr>
                                      <p:to x="100000" y="60000"/>
                                    </p:animScale>
                                    <p:animScale>
                                      <p:cBhvr>
                                        <p:cTn id="58" dur="83" decel="50000">
                                          <p:stCondLst>
                                            <p:cond delay="338"/>
                                          </p:stCondLst>
                                        </p:cTn>
                                        <p:tgtEl>
                                          <p:spTgt spid="21"/>
                                        </p:tgtEl>
                                      </p:cBhvr>
                                      <p:to x="100000" y="100000"/>
                                    </p:animScale>
                                    <p:animScale>
                                      <p:cBhvr>
                                        <p:cTn id="59" dur="13">
                                          <p:stCondLst>
                                            <p:cond delay="656"/>
                                          </p:stCondLst>
                                        </p:cTn>
                                        <p:tgtEl>
                                          <p:spTgt spid="21"/>
                                        </p:tgtEl>
                                      </p:cBhvr>
                                      <p:to x="100000" y="80000"/>
                                    </p:animScale>
                                    <p:animScale>
                                      <p:cBhvr>
                                        <p:cTn id="60" dur="83" decel="50000">
                                          <p:stCondLst>
                                            <p:cond delay="669"/>
                                          </p:stCondLst>
                                        </p:cTn>
                                        <p:tgtEl>
                                          <p:spTgt spid="21"/>
                                        </p:tgtEl>
                                      </p:cBhvr>
                                      <p:to x="100000" y="100000"/>
                                    </p:animScale>
                                    <p:animScale>
                                      <p:cBhvr>
                                        <p:cTn id="61" dur="13">
                                          <p:stCondLst>
                                            <p:cond delay="821"/>
                                          </p:stCondLst>
                                        </p:cTn>
                                        <p:tgtEl>
                                          <p:spTgt spid="21"/>
                                        </p:tgtEl>
                                      </p:cBhvr>
                                      <p:to x="100000" y="90000"/>
                                    </p:animScale>
                                    <p:animScale>
                                      <p:cBhvr>
                                        <p:cTn id="62" dur="83" decel="50000">
                                          <p:stCondLst>
                                            <p:cond delay="834"/>
                                          </p:stCondLst>
                                        </p:cTn>
                                        <p:tgtEl>
                                          <p:spTgt spid="21"/>
                                        </p:tgtEl>
                                      </p:cBhvr>
                                      <p:to x="100000" y="100000"/>
                                    </p:animScale>
                                    <p:animScale>
                                      <p:cBhvr>
                                        <p:cTn id="63" dur="13">
                                          <p:stCondLst>
                                            <p:cond delay="904"/>
                                          </p:stCondLst>
                                        </p:cTn>
                                        <p:tgtEl>
                                          <p:spTgt spid="21"/>
                                        </p:tgtEl>
                                      </p:cBhvr>
                                      <p:to x="100000" y="95000"/>
                                    </p:animScale>
                                    <p:animScale>
                                      <p:cBhvr>
                                        <p:cTn id="64" dur="83" decel="50000">
                                          <p:stCondLst>
                                            <p:cond delay="917"/>
                                          </p:stCondLst>
                                        </p:cTn>
                                        <p:tgtEl>
                                          <p:spTgt spid="21"/>
                                        </p:tgtEl>
                                      </p:cBhvr>
                                      <p:to x="100000" y="100000"/>
                                    </p:animScale>
                                  </p:childTnLst>
                                </p:cTn>
                              </p:par>
                              <p:par>
                                <p:cTn id="65" presetID="26" presetClass="entr" presetSubtype="0"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290">
                                          <p:stCondLst>
                                            <p:cond delay="0"/>
                                          </p:stCondLst>
                                        </p:cTn>
                                        <p:tgtEl>
                                          <p:spTgt spid="22"/>
                                        </p:tgtEl>
                                      </p:cBhvr>
                                    </p:animEffect>
                                    <p:anim calcmode="lin" valueType="num">
                                      <p:cBhvr>
                                        <p:cTn id="68"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9"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0"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71"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72"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73" dur="13">
                                          <p:stCondLst>
                                            <p:cond delay="325"/>
                                          </p:stCondLst>
                                        </p:cTn>
                                        <p:tgtEl>
                                          <p:spTgt spid="22"/>
                                        </p:tgtEl>
                                      </p:cBhvr>
                                      <p:to x="100000" y="60000"/>
                                    </p:animScale>
                                    <p:animScale>
                                      <p:cBhvr>
                                        <p:cTn id="74" dur="83" decel="50000">
                                          <p:stCondLst>
                                            <p:cond delay="338"/>
                                          </p:stCondLst>
                                        </p:cTn>
                                        <p:tgtEl>
                                          <p:spTgt spid="22"/>
                                        </p:tgtEl>
                                      </p:cBhvr>
                                      <p:to x="100000" y="100000"/>
                                    </p:animScale>
                                    <p:animScale>
                                      <p:cBhvr>
                                        <p:cTn id="75" dur="13">
                                          <p:stCondLst>
                                            <p:cond delay="656"/>
                                          </p:stCondLst>
                                        </p:cTn>
                                        <p:tgtEl>
                                          <p:spTgt spid="22"/>
                                        </p:tgtEl>
                                      </p:cBhvr>
                                      <p:to x="100000" y="80000"/>
                                    </p:animScale>
                                    <p:animScale>
                                      <p:cBhvr>
                                        <p:cTn id="76" dur="83" decel="50000">
                                          <p:stCondLst>
                                            <p:cond delay="669"/>
                                          </p:stCondLst>
                                        </p:cTn>
                                        <p:tgtEl>
                                          <p:spTgt spid="22"/>
                                        </p:tgtEl>
                                      </p:cBhvr>
                                      <p:to x="100000" y="100000"/>
                                    </p:animScale>
                                    <p:animScale>
                                      <p:cBhvr>
                                        <p:cTn id="77" dur="13">
                                          <p:stCondLst>
                                            <p:cond delay="821"/>
                                          </p:stCondLst>
                                        </p:cTn>
                                        <p:tgtEl>
                                          <p:spTgt spid="22"/>
                                        </p:tgtEl>
                                      </p:cBhvr>
                                      <p:to x="100000" y="90000"/>
                                    </p:animScale>
                                    <p:animScale>
                                      <p:cBhvr>
                                        <p:cTn id="78" dur="83" decel="50000">
                                          <p:stCondLst>
                                            <p:cond delay="834"/>
                                          </p:stCondLst>
                                        </p:cTn>
                                        <p:tgtEl>
                                          <p:spTgt spid="22"/>
                                        </p:tgtEl>
                                      </p:cBhvr>
                                      <p:to x="100000" y="100000"/>
                                    </p:animScale>
                                    <p:animScale>
                                      <p:cBhvr>
                                        <p:cTn id="79" dur="13">
                                          <p:stCondLst>
                                            <p:cond delay="904"/>
                                          </p:stCondLst>
                                        </p:cTn>
                                        <p:tgtEl>
                                          <p:spTgt spid="22"/>
                                        </p:tgtEl>
                                      </p:cBhvr>
                                      <p:to x="100000" y="95000"/>
                                    </p:animScale>
                                    <p:animScale>
                                      <p:cBhvr>
                                        <p:cTn id="80" dur="83" decel="50000">
                                          <p:stCondLst>
                                            <p:cond delay="917"/>
                                          </p:stCondLst>
                                        </p:cTn>
                                        <p:tgtEl>
                                          <p:spTgt spid="22"/>
                                        </p:tgtEl>
                                      </p:cBhvr>
                                      <p:to x="100000" y="100000"/>
                                    </p:animScale>
                                  </p:childTnLst>
                                </p:cTn>
                              </p:par>
                            </p:childTnLst>
                          </p:cTn>
                        </p:par>
                      </p:childTnLst>
                    </p:cTn>
                  </p:par>
                </p:childTnLst>
              </p:cTn>
              <p:nextCondLst>
                <p:cond evt="onClick" delay="0">
                  <p:tgtEl>
                    <p:spTgt spid="20"/>
                  </p:tgtEl>
                </p:cond>
              </p:nextCondLst>
            </p:seq>
            <p:seq concurrent="1" nextAc="seek">
              <p:cTn id="81" restart="whenNotActive" fill="hold" evtFilter="cancelBubble" nodeType="interactiveSeq">
                <p:stCondLst>
                  <p:cond evt="onClick" delay="0">
                    <p:tgtEl>
                      <p:spTgt spid="22"/>
                    </p:tgtEl>
                  </p:cond>
                </p:stCondLst>
                <p:endSync evt="end" delay="0">
                  <p:rtn val="all"/>
                </p:endSync>
                <p:childTnLst>
                  <p:par>
                    <p:cTn id="82" fill="hold">
                      <p:stCondLst>
                        <p:cond delay="0"/>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1"/>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2" name="clochette.wav"/>
                                        </p:tgtEl>
                                      </p:cMediaNode>
                                    </p:audio>
                                  </p:subTnLst>
                                </p:cTn>
                              </p:par>
                              <p:par>
                                <p:cTn id="86" presetID="1" presetClass="exit" presetSubtype="0" fill="hold" nodeType="withEffect">
                                  <p:stCondLst>
                                    <p:cond delay="0"/>
                                  </p:stCondLst>
                                  <p:childTnLst>
                                    <p:set>
                                      <p:cBhvr>
                                        <p:cTn id="87" dur="1" fill="hold">
                                          <p:stCondLst>
                                            <p:cond delay="0"/>
                                          </p:stCondLst>
                                        </p:cTn>
                                        <p:tgtEl>
                                          <p:spTgt spid="22"/>
                                        </p:tgtEl>
                                        <p:attrNameLst>
                                          <p:attrName>style.visibility</p:attrName>
                                        </p:attrNameLst>
                                      </p:cBhvr>
                                      <p:to>
                                        <p:strVal val="hidden"/>
                                      </p:to>
                                    </p:set>
                                  </p:childTnLst>
                                </p:cTn>
                              </p:par>
                            </p:childTnLst>
                          </p:cTn>
                        </p:par>
                        <p:par>
                          <p:cTn id="88" fill="hold">
                            <p:stCondLst>
                              <p:cond delay="0"/>
                            </p:stCondLst>
                            <p:childTnLst>
                              <p:par>
                                <p:cTn id="89" presetID="26"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down)">
                                      <p:cBhvr>
                                        <p:cTn id="91" dur="290">
                                          <p:stCondLst>
                                            <p:cond delay="0"/>
                                          </p:stCondLst>
                                        </p:cTn>
                                        <p:tgtEl>
                                          <p:spTgt spid="23"/>
                                        </p:tgtEl>
                                      </p:cBhvr>
                                    </p:animEffect>
                                    <p:anim calcmode="lin" valueType="num">
                                      <p:cBhvr>
                                        <p:cTn id="92"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3"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94"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95"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96"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97" dur="13">
                                          <p:stCondLst>
                                            <p:cond delay="325"/>
                                          </p:stCondLst>
                                        </p:cTn>
                                        <p:tgtEl>
                                          <p:spTgt spid="23"/>
                                        </p:tgtEl>
                                      </p:cBhvr>
                                      <p:to x="100000" y="60000"/>
                                    </p:animScale>
                                    <p:animScale>
                                      <p:cBhvr>
                                        <p:cTn id="98" dur="83" decel="50000">
                                          <p:stCondLst>
                                            <p:cond delay="338"/>
                                          </p:stCondLst>
                                        </p:cTn>
                                        <p:tgtEl>
                                          <p:spTgt spid="23"/>
                                        </p:tgtEl>
                                      </p:cBhvr>
                                      <p:to x="100000" y="100000"/>
                                    </p:animScale>
                                    <p:animScale>
                                      <p:cBhvr>
                                        <p:cTn id="99" dur="13">
                                          <p:stCondLst>
                                            <p:cond delay="656"/>
                                          </p:stCondLst>
                                        </p:cTn>
                                        <p:tgtEl>
                                          <p:spTgt spid="23"/>
                                        </p:tgtEl>
                                      </p:cBhvr>
                                      <p:to x="100000" y="80000"/>
                                    </p:animScale>
                                    <p:animScale>
                                      <p:cBhvr>
                                        <p:cTn id="100" dur="83" decel="50000">
                                          <p:stCondLst>
                                            <p:cond delay="669"/>
                                          </p:stCondLst>
                                        </p:cTn>
                                        <p:tgtEl>
                                          <p:spTgt spid="23"/>
                                        </p:tgtEl>
                                      </p:cBhvr>
                                      <p:to x="100000" y="100000"/>
                                    </p:animScale>
                                    <p:animScale>
                                      <p:cBhvr>
                                        <p:cTn id="101" dur="13">
                                          <p:stCondLst>
                                            <p:cond delay="821"/>
                                          </p:stCondLst>
                                        </p:cTn>
                                        <p:tgtEl>
                                          <p:spTgt spid="23"/>
                                        </p:tgtEl>
                                      </p:cBhvr>
                                      <p:to x="100000" y="90000"/>
                                    </p:animScale>
                                    <p:animScale>
                                      <p:cBhvr>
                                        <p:cTn id="102" dur="83" decel="50000">
                                          <p:stCondLst>
                                            <p:cond delay="834"/>
                                          </p:stCondLst>
                                        </p:cTn>
                                        <p:tgtEl>
                                          <p:spTgt spid="23"/>
                                        </p:tgtEl>
                                      </p:cBhvr>
                                      <p:to x="100000" y="100000"/>
                                    </p:animScale>
                                    <p:animScale>
                                      <p:cBhvr>
                                        <p:cTn id="103" dur="13">
                                          <p:stCondLst>
                                            <p:cond delay="904"/>
                                          </p:stCondLst>
                                        </p:cTn>
                                        <p:tgtEl>
                                          <p:spTgt spid="23"/>
                                        </p:tgtEl>
                                      </p:cBhvr>
                                      <p:to x="100000" y="95000"/>
                                    </p:animScale>
                                    <p:animScale>
                                      <p:cBhvr>
                                        <p:cTn id="104" dur="83" decel="50000">
                                          <p:stCondLst>
                                            <p:cond delay="917"/>
                                          </p:stCondLst>
                                        </p:cTn>
                                        <p:tgtEl>
                                          <p:spTgt spid="23"/>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290">
                                          <p:stCondLst>
                                            <p:cond delay="0"/>
                                          </p:stCondLst>
                                        </p:cTn>
                                        <p:tgtEl>
                                          <p:spTgt spid="24"/>
                                        </p:tgtEl>
                                      </p:cBhvr>
                                    </p:animEffect>
                                    <p:anim calcmode="lin" valueType="num">
                                      <p:cBhvr>
                                        <p:cTn id="108"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9"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10"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111"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112"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113" dur="13">
                                          <p:stCondLst>
                                            <p:cond delay="325"/>
                                          </p:stCondLst>
                                        </p:cTn>
                                        <p:tgtEl>
                                          <p:spTgt spid="24"/>
                                        </p:tgtEl>
                                      </p:cBhvr>
                                      <p:to x="100000" y="60000"/>
                                    </p:animScale>
                                    <p:animScale>
                                      <p:cBhvr>
                                        <p:cTn id="114" dur="83" decel="50000">
                                          <p:stCondLst>
                                            <p:cond delay="338"/>
                                          </p:stCondLst>
                                        </p:cTn>
                                        <p:tgtEl>
                                          <p:spTgt spid="24"/>
                                        </p:tgtEl>
                                      </p:cBhvr>
                                      <p:to x="100000" y="100000"/>
                                    </p:animScale>
                                    <p:animScale>
                                      <p:cBhvr>
                                        <p:cTn id="115" dur="13">
                                          <p:stCondLst>
                                            <p:cond delay="656"/>
                                          </p:stCondLst>
                                        </p:cTn>
                                        <p:tgtEl>
                                          <p:spTgt spid="24"/>
                                        </p:tgtEl>
                                      </p:cBhvr>
                                      <p:to x="100000" y="80000"/>
                                    </p:animScale>
                                    <p:animScale>
                                      <p:cBhvr>
                                        <p:cTn id="116" dur="83" decel="50000">
                                          <p:stCondLst>
                                            <p:cond delay="669"/>
                                          </p:stCondLst>
                                        </p:cTn>
                                        <p:tgtEl>
                                          <p:spTgt spid="24"/>
                                        </p:tgtEl>
                                      </p:cBhvr>
                                      <p:to x="100000" y="100000"/>
                                    </p:animScale>
                                    <p:animScale>
                                      <p:cBhvr>
                                        <p:cTn id="117" dur="13">
                                          <p:stCondLst>
                                            <p:cond delay="821"/>
                                          </p:stCondLst>
                                        </p:cTn>
                                        <p:tgtEl>
                                          <p:spTgt spid="24"/>
                                        </p:tgtEl>
                                      </p:cBhvr>
                                      <p:to x="100000" y="90000"/>
                                    </p:animScale>
                                    <p:animScale>
                                      <p:cBhvr>
                                        <p:cTn id="118" dur="83" decel="50000">
                                          <p:stCondLst>
                                            <p:cond delay="834"/>
                                          </p:stCondLst>
                                        </p:cTn>
                                        <p:tgtEl>
                                          <p:spTgt spid="24"/>
                                        </p:tgtEl>
                                      </p:cBhvr>
                                      <p:to x="100000" y="100000"/>
                                    </p:animScale>
                                    <p:animScale>
                                      <p:cBhvr>
                                        <p:cTn id="119" dur="13">
                                          <p:stCondLst>
                                            <p:cond delay="904"/>
                                          </p:stCondLst>
                                        </p:cTn>
                                        <p:tgtEl>
                                          <p:spTgt spid="24"/>
                                        </p:tgtEl>
                                      </p:cBhvr>
                                      <p:to x="100000" y="95000"/>
                                    </p:animScale>
                                    <p:animScale>
                                      <p:cBhvr>
                                        <p:cTn id="120" dur="83" decel="50000">
                                          <p:stCondLst>
                                            <p:cond delay="917"/>
                                          </p:stCondLst>
                                        </p:cTn>
                                        <p:tgtEl>
                                          <p:spTgt spid="24"/>
                                        </p:tgtEl>
                                      </p:cBhvr>
                                      <p:to x="100000" y="100000"/>
                                    </p:animScale>
                                  </p:childTnLst>
                                </p:cTn>
                              </p:par>
                            </p:childTnLst>
                          </p:cTn>
                        </p:par>
                      </p:childTnLst>
                    </p:cTn>
                  </p:par>
                </p:childTnLst>
              </p:cTn>
              <p:nextCondLst>
                <p:cond evt="onClick" delay="0">
                  <p:tgtEl>
                    <p:spTgt spid="22"/>
                  </p:tgtEl>
                </p:cond>
              </p:nextCondLst>
            </p:seq>
            <p:seq concurrent="1" nextAc="seek">
              <p:cTn id="121" restart="whenNotActive" fill="hold" evtFilter="cancelBubble" nodeType="interactiveSeq">
                <p:stCondLst>
                  <p:cond evt="onClick" delay="0">
                    <p:tgtEl>
                      <p:spTgt spid="24"/>
                    </p:tgtEl>
                  </p:cond>
                </p:stCondLst>
                <p:endSync evt="end" delay="0">
                  <p:rtn val="all"/>
                </p:endSync>
                <p:childTnLst>
                  <p:par>
                    <p:cTn id="122" fill="hold">
                      <p:stCondLst>
                        <p:cond delay="0"/>
                      </p:stCondLst>
                      <p:childTnLst>
                        <p:par>
                          <p:cTn id="123" fill="hold">
                            <p:stCondLst>
                              <p:cond delay="0"/>
                            </p:stCondLst>
                            <p:childTnLst>
                              <p:par>
                                <p:cTn id="124" presetID="1" presetClass="exit" presetSubtype="0" fill="hold" grpId="1" nodeType="clickEffect">
                                  <p:stCondLst>
                                    <p:cond delay="0"/>
                                  </p:stCondLst>
                                  <p:childTnLst>
                                    <p:set>
                                      <p:cBhvr>
                                        <p:cTn id="125" dur="1" fill="hold">
                                          <p:stCondLst>
                                            <p:cond delay="0"/>
                                          </p:stCondLst>
                                        </p:cTn>
                                        <p:tgtEl>
                                          <p:spTgt spid="23"/>
                                        </p:tgtEl>
                                        <p:attrNameLst>
                                          <p:attrName>style.visibility</p:attrName>
                                        </p:attrNameLst>
                                      </p:cBhvr>
                                      <p:to>
                                        <p:strVal val="hidden"/>
                                      </p:to>
                                    </p:set>
                                  </p:childTnLst>
                                  <p:subTnLst>
                                    <p:audio>
                                      <p:cMediaNode>
                                        <p:cTn display="0" masterRel="sameClick">
                                          <p:stCondLst>
                                            <p:cond evt="begin" delay="0">
                                              <p:tn val="124"/>
                                            </p:cond>
                                          </p:stCondLst>
                                          <p:endCondLst>
                                            <p:cond evt="onStopAudio" delay="0">
                                              <p:tgtEl>
                                                <p:sldTgt/>
                                              </p:tgtEl>
                                            </p:cond>
                                          </p:endCondLst>
                                        </p:cTn>
                                        <p:tgtEl>
                                          <p:sndTgt r:embed="rId2" name="clochette.wav"/>
                                        </p:tgtEl>
                                      </p:cMediaNode>
                                    </p:audio>
                                  </p:subTnLst>
                                </p:cTn>
                              </p:par>
                              <p:par>
                                <p:cTn id="126" presetID="1" presetClass="exit" presetSubtype="0" fill="hold" nodeType="withEffect">
                                  <p:stCondLst>
                                    <p:cond delay="0"/>
                                  </p:stCondLst>
                                  <p:childTnLst>
                                    <p:set>
                                      <p:cBhvr>
                                        <p:cTn id="127" dur="1" fill="hold">
                                          <p:stCondLst>
                                            <p:cond delay="0"/>
                                          </p:stCondLst>
                                        </p:cTn>
                                        <p:tgtEl>
                                          <p:spTgt spid="24"/>
                                        </p:tgtEl>
                                        <p:attrNameLst>
                                          <p:attrName>style.visibility</p:attrName>
                                        </p:attrNameLst>
                                      </p:cBhvr>
                                      <p:to>
                                        <p:strVal val="hidden"/>
                                      </p:to>
                                    </p:set>
                                  </p:childTnLst>
                                </p:cTn>
                              </p:par>
                            </p:childTnLst>
                          </p:cTn>
                        </p:par>
                        <p:par>
                          <p:cTn id="128" fill="hold">
                            <p:stCondLst>
                              <p:cond delay="0"/>
                            </p:stCondLst>
                            <p:childTnLst>
                              <p:par>
                                <p:cTn id="129" presetID="26" presetClass="entr" presetSubtype="0" fill="hold" grpId="0" nodeType="after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down)">
                                      <p:cBhvr>
                                        <p:cTn id="131" dur="290">
                                          <p:stCondLst>
                                            <p:cond delay="0"/>
                                          </p:stCondLst>
                                        </p:cTn>
                                        <p:tgtEl>
                                          <p:spTgt spid="25"/>
                                        </p:tgtEl>
                                      </p:cBhvr>
                                    </p:animEffect>
                                    <p:anim calcmode="lin" valueType="num">
                                      <p:cBhvr>
                                        <p:cTn id="132" dur="911"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3" dur="3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4" dur="332" tmFilter="0, 0; 0.125,0.2665; 0.25,0.4; 0.375,0.465; 0.5,0.5;  0.625,0.535; 0.75,0.6; 0.875,0.7335; 1,1">
                                          <p:stCondLst>
                                            <p:cond delay="332"/>
                                          </p:stCondLst>
                                        </p:cTn>
                                        <p:tgtEl>
                                          <p:spTgt spid="25"/>
                                        </p:tgtEl>
                                        <p:attrNameLst>
                                          <p:attrName>ppt_y</p:attrName>
                                        </p:attrNameLst>
                                      </p:cBhvr>
                                      <p:tavLst>
                                        <p:tav tm="0" fmla="#ppt_y-sin(pi*$)/9">
                                          <p:val>
                                            <p:fltVal val="0"/>
                                          </p:val>
                                        </p:tav>
                                        <p:tav tm="100000">
                                          <p:val>
                                            <p:fltVal val="1"/>
                                          </p:val>
                                        </p:tav>
                                      </p:tavLst>
                                    </p:anim>
                                    <p:anim calcmode="lin" valueType="num">
                                      <p:cBhvr>
                                        <p:cTn id="135" dur="166" tmFilter="0, 0; 0.125,0.2665; 0.25,0.4; 0.375,0.465; 0.5,0.5;  0.625,0.535; 0.75,0.6; 0.875,0.7335; 1,1">
                                          <p:stCondLst>
                                            <p:cond delay="662"/>
                                          </p:stCondLst>
                                        </p:cTn>
                                        <p:tgtEl>
                                          <p:spTgt spid="25"/>
                                        </p:tgtEl>
                                        <p:attrNameLst>
                                          <p:attrName>ppt_y</p:attrName>
                                        </p:attrNameLst>
                                      </p:cBhvr>
                                      <p:tavLst>
                                        <p:tav tm="0" fmla="#ppt_y-sin(pi*$)/27">
                                          <p:val>
                                            <p:fltVal val="0"/>
                                          </p:val>
                                        </p:tav>
                                        <p:tav tm="100000">
                                          <p:val>
                                            <p:fltVal val="1"/>
                                          </p:val>
                                        </p:tav>
                                      </p:tavLst>
                                    </p:anim>
                                    <p:anim calcmode="lin" valueType="num">
                                      <p:cBhvr>
                                        <p:cTn id="136" dur="82" tmFilter="0, 0; 0.125,0.2665; 0.25,0.4; 0.375,0.465; 0.5,0.5;  0.625,0.535; 0.75,0.6; 0.875,0.7335; 1,1">
                                          <p:stCondLst>
                                            <p:cond delay="828"/>
                                          </p:stCondLst>
                                        </p:cTn>
                                        <p:tgtEl>
                                          <p:spTgt spid="25"/>
                                        </p:tgtEl>
                                        <p:attrNameLst>
                                          <p:attrName>ppt_y</p:attrName>
                                        </p:attrNameLst>
                                      </p:cBhvr>
                                      <p:tavLst>
                                        <p:tav tm="0" fmla="#ppt_y-sin(pi*$)/81">
                                          <p:val>
                                            <p:fltVal val="0"/>
                                          </p:val>
                                        </p:tav>
                                        <p:tav tm="100000">
                                          <p:val>
                                            <p:fltVal val="1"/>
                                          </p:val>
                                        </p:tav>
                                      </p:tavLst>
                                    </p:anim>
                                    <p:animScale>
                                      <p:cBhvr>
                                        <p:cTn id="137" dur="13">
                                          <p:stCondLst>
                                            <p:cond delay="325"/>
                                          </p:stCondLst>
                                        </p:cTn>
                                        <p:tgtEl>
                                          <p:spTgt spid="25"/>
                                        </p:tgtEl>
                                      </p:cBhvr>
                                      <p:to x="100000" y="60000"/>
                                    </p:animScale>
                                    <p:animScale>
                                      <p:cBhvr>
                                        <p:cTn id="138" dur="83" decel="50000">
                                          <p:stCondLst>
                                            <p:cond delay="338"/>
                                          </p:stCondLst>
                                        </p:cTn>
                                        <p:tgtEl>
                                          <p:spTgt spid="25"/>
                                        </p:tgtEl>
                                      </p:cBhvr>
                                      <p:to x="100000" y="100000"/>
                                    </p:animScale>
                                    <p:animScale>
                                      <p:cBhvr>
                                        <p:cTn id="139" dur="13">
                                          <p:stCondLst>
                                            <p:cond delay="656"/>
                                          </p:stCondLst>
                                        </p:cTn>
                                        <p:tgtEl>
                                          <p:spTgt spid="25"/>
                                        </p:tgtEl>
                                      </p:cBhvr>
                                      <p:to x="100000" y="80000"/>
                                    </p:animScale>
                                    <p:animScale>
                                      <p:cBhvr>
                                        <p:cTn id="140" dur="83" decel="50000">
                                          <p:stCondLst>
                                            <p:cond delay="669"/>
                                          </p:stCondLst>
                                        </p:cTn>
                                        <p:tgtEl>
                                          <p:spTgt spid="25"/>
                                        </p:tgtEl>
                                      </p:cBhvr>
                                      <p:to x="100000" y="100000"/>
                                    </p:animScale>
                                    <p:animScale>
                                      <p:cBhvr>
                                        <p:cTn id="141" dur="13">
                                          <p:stCondLst>
                                            <p:cond delay="821"/>
                                          </p:stCondLst>
                                        </p:cTn>
                                        <p:tgtEl>
                                          <p:spTgt spid="25"/>
                                        </p:tgtEl>
                                      </p:cBhvr>
                                      <p:to x="100000" y="90000"/>
                                    </p:animScale>
                                    <p:animScale>
                                      <p:cBhvr>
                                        <p:cTn id="142" dur="83" decel="50000">
                                          <p:stCondLst>
                                            <p:cond delay="834"/>
                                          </p:stCondLst>
                                        </p:cTn>
                                        <p:tgtEl>
                                          <p:spTgt spid="25"/>
                                        </p:tgtEl>
                                      </p:cBhvr>
                                      <p:to x="100000" y="100000"/>
                                    </p:animScale>
                                    <p:animScale>
                                      <p:cBhvr>
                                        <p:cTn id="143" dur="13">
                                          <p:stCondLst>
                                            <p:cond delay="904"/>
                                          </p:stCondLst>
                                        </p:cTn>
                                        <p:tgtEl>
                                          <p:spTgt spid="25"/>
                                        </p:tgtEl>
                                      </p:cBhvr>
                                      <p:to x="100000" y="95000"/>
                                    </p:animScale>
                                    <p:animScale>
                                      <p:cBhvr>
                                        <p:cTn id="144" dur="83" decel="50000">
                                          <p:stCondLst>
                                            <p:cond delay="917"/>
                                          </p:stCondLst>
                                        </p:cTn>
                                        <p:tgtEl>
                                          <p:spTgt spid="25"/>
                                        </p:tgtEl>
                                      </p:cBhvr>
                                      <p:to x="100000" y="100000"/>
                                    </p:animScale>
                                  </p:childTnLst>
                                </p:cTn>
                              </p:par>
                              <p:par>
                                <p:cTn id="145" presetID="26" presetClass="entr" presetSubtype="0" fill="hold" nodeType="with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wipe(down)">
                                      <p:cBhvr>
                                        <p:cTn id="147" dur="290">
                                          <p:stCondLst>
                                            <p:cond delay="0"/>
                                          </p:stCondLst>
                                        </p:cTn>
                                        <p:tgtEl>
                                          <p:spTgt spid="26"/>
                                        </p:tgtEl>
                                      </p:cBhvr>
                                    </p:animEffect>
                                    <p:anim calcmode="lin" valueType="num">
                                      <p:cBhvr>
                                        <p:cTn id="14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4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5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15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15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153" dur="13">
                                          <p:stCondLst>
                                            <p:cond delay="325"/>
                                          </p:stCondLst>
                                        </p:cTn>
                                        <p:tgtEl>
                                          <p:spTgt spid="26"/>
                                        </p:tgtEl>
                                      </p:cBhvr>
                                      <p:to x="100000" y="60000"/>
                                    </p:animScale>
                                    <p:animScale>
                                      <p:cBhvr>
                                        <p:cTn id="154" dur="83" decel="50000">
                                          <p:stCondLst>
                                            <p:cond delay="338"/>
                                          </p:stCondLst>
                                        </p:cTn>
                                        <p:tgtEl>
                                          <p:spTgt spid="26"/>
                                        </p:tgtEl>
                                      </p:cBhvr>
                                      <p:to x="100000" y="100000"/>
                                    </p:animScale>
                                    <p:animScale>
                                      <p:cBhvr>
                                        <p:cTn id="155" dur="13">
                                          <p:stCondLst>
                                            <p:cond delay="656"/>
                                          </p:stCondLst>
                                        </p:cTn>
                                        <p:tgtEl>
                                          <p:spTgt spid="26"/>
                                        </p:tgtEl>
                                      </p:cBhvr>
                                      <p:to x="100000" y="80000"/>
                                    </p:animScale>
                                    <p:animScale>
                                      <p:cBhvr>
                                        <p:cTn id="156" dur="83" decel="50000">
                                          <p:stCondLst>
                                            <p:cond delay="669"/>
                                          </p:stCondLst>
                                        </p:cTn>
                                        <p:tgtEl>
                                          <p:spTgt spid="26"/>
                                        </p:tgtEl>
                                      </p:cBhvr>
                                      <p:to x="100000" y="100000"/>
                                    </p:animScale>
                                    <p:animScale>
                                      <p:cBhvr>
                                        <p:cTn id="157" dur="13">
                                          <p:stCondLst>
                                            <p:cond delay="821"/>
                                          </p:stCondLst>
                                        </p:cTn>
                                        <p:tgtEl>
                                          <p:spTgt spid="26"/>
                                        </p:tgtEl>
                                      </p:cBhvr>
                                      <p:to x="100000" y="90000"/>
                                    </p:animScale>
                                    <p:animScale>
                                      <p:cBhvr>
                                        <p:cTn id="158" dur="83" decel="50000">
                                          <p:stCondLst>
                                            <p:cond delay="834"/>
                                          </p:stCondLst>
                                        </p:cTn>
                                        <p:tgtEl>
                                          <p:spTgt spid="26"/>
                                        </p:tgtEl>
                                      </p:cBhvr>
                                      <p:to x="100000" y="100000"/>
                                    </p:animScale>
                                    <p:animScale>
                                      <p:cBhvr>
                                        <p:cTn id="159" dur="13">
                                          <p:stCondLst>
                                            <p:cond delay="904"/>
                                          </p:stCondLst>
                                        </p:cTn>
                                        <p:tgtEl>
                                          <p:spTgt spid="26"/>
                                        </p:tgtEl>
                                      </p:cBhvr>
                                      <p:to x="100000" y="95000"/>
                                    </p:animScale>
                                    <p:animScale>
                                      <p:cBhvr>
                                        <p:cTn id="160" dur="83" decel="50000">
                                          <p:stCondLst>
                                            <p:cond delay="917"/>
                                          </p:stCondLst>
                                        </p:cTn>
                                        <p:tgtEl>
                                          <p:spTgt spid="26"/>
                                        </p:tgtEl>
                                      </p:cBhvr>
                                      <p:to x="100000" y="100000"/>
                                    </p:animScale>
                                  </p:childTnLst>
                                </p:cTn>
                              </p:par>
                            </p:childTnLst>
                          </p:cTn>
                        </p:par>
                      </p:childTnLst>
                    </p:cTn>
                  </p:par>
                </p:childTnLst>
              </p:cTn>
              <p:nextCondLst>
                <p:cond evt="onClick" delay="0">
                  <p:tgtEl>
                    <p:spTgt spid="24"/>
                  </p:tgtEl>
                </p:cond>
              </p:nextCondLst>
            </p:seq>
            <p:seq concurrent="1" nextAc="seek">
              <p:cTn id="161" restart="whenNotActive" fill="hold" evtFilter="cancelBubble" nodeType="interactiveSeq">
                <p:stCondLst>
                  <p:cond evt="onClick" delay="0">
                    <p:tgtEl>
                      <p:spTgt spid="26"/>
                    </p:tgtEl>
                  </p:cond>
                </p:stCondLst>
                <p:endSync evt="end" delay="0">
                  <p:rtn val="all"/>
                </p:endSync>
                <p:childTnLst>
                  <p:par>
                    <p:cTn id="162" fill="hold">
                      <p:stCondLst>
                        <p:cond delay="0"/>
                      </p:stCondLst>
                      <p:childTnLst>
                        <p:par>
                          <p:cTn id="163" fill="hold">
                            <p:stCondLst>
                              <p:cond delay="0"/>
                            </p:stCondLst>
                            <p:childTnLst>
                              <p:par>
                                <p:cTn id="164" presetID="1" presetClass="exit" presetSubtype="0" fill="hold" grpId="1" nodeType="clickEffect">
                                  <p:stCondLst>
                                    <p:cond delay="0"/>
                                  </p:stCondLst>
                                  <p:childTnLst>
                                    <p:set>
                                      <p:cBhvr>
                                        <p:cTn id="165" dur="1" fill="hold">
                                          <p:stCondLst>
                                            <p:cond delay="0"/>
                                          </p:stCondLst>
                                        </p:cTn>
                                        <p:tgtEl>
                                          <p:spTgt spid="25"/>
                                        </p:tgtEl>
                                        <p:attrNameLst>
                                          <p:attrName>style.visibility</p:attrName>
                                        </p:attrNameLst>
                                      </p:cBhvr>
                                      <p:to>
                                        <p:strVal val="hidden"/>
                                      </p:to>
                                    </p:set>
                                  </p:childTnLst>
                                  <p:subTnLst>
                                    <p:audio>
                                      <p:cMediaNode>
                                        <p:cTn display="0" masterRel="sameClick">
                                          <p:stCondLst>
                                            <p:cond evt="begin" delay="0">
                                              <p:tn val="164"/>
                                            </p:cond>
                                          </p:stCondLst>
                                          <p:endCondLst>
                                            <p:cond evt="onStopAudio" delay="0">
                                              <p:tgtEl>
                                                <p:sldTgt/>
                                              </p:tgtEl>
                                            </p:cond>
                                          </p:endCondLst>
                                        </p:cTn>
                                        <p:tgtEl>
                                          <p:sndTgt r:embed="rId2" name="clochette.wav"/>
                                        </p:tgtEl>
                                      </p:cMediaNode>
                                    </p:audio>
                                  </p:subTnLst>
                                </p:cTn>
                              </p:par>
                              <p:par>
                                <p:cTn id="166" presetID="1" presetClass="exit" presetSubtype="0" fill="hold" nodeType="withEffect">
                                  <p:stCondLst>
                                    <p:cond delay="0"/>
                                  </p:stCondLst>
                                  <p:childTnLst>
                                    <p:set>
                                      <p:cBhvr>
                                        <p:cTn id="167" dur="1" fill="hold">
                                          <p:stCondLst>
                                            <p:cond delay="0"/>
                                          </p:stCondLst>
                                        </p:cTn>
                                        <p:tgtEl>
                                          <p:spTgt spid="26"/>
                                        </p:tgtEl>
                                        <p:attrNameLst>
                                          <p:attrName>style.visibility</p:attrName>
                                        </p:attrNameLst>
                                      </p:cBhvr>
                                      <p:to>
                                        <p:strVal val="hidden"/>
                                      </p:to>
                                    </p:set>
                                  </p:childTnLst>
                                </p:cTn>
                              </p:par>
                            </p:childTnLst>
                          </p:cTn>
                        </p:par>
                        <p:par>
                          <p:cTn id="168" fill="hold">
                            <p:stCondLst>
                              <p:cond delay="0"/>
                            </p:stCondLst>
                            <p:childTnLst>
                              <p:par>
                                <p:cTn id="169" presetID="26" presetClass="entr" presetSubtype="0" fill="hold" grpId="0" nodeType="afterEffect">
                                  <p:stCondLst>
                                    <p:cond delay="0"/>
                                  </p:stCondLst>
                                  <p:childTnLst>
                                    <p:set>
                                      <p:cBhvr>
                                        <p:cTn id="170" dur="1" fill="hold">
                                          <p:stCondLst>
                                            <p:cond delay="0"/>
                                          </p:stCondLst>
                                        </p:cTn>
                                        <p:tgtEl>
                                          <p:spTgt spid="27"/>
                                        </p:tgtEl>
                                        <p:attrNameLst>
                                          <p:attrName>style.visibility</p:attrName>
                                        </p:attrNameLst>
                                      </p:cBhvr>
                                      <p:to>
                                        <p:strVal val="visible"/>
                                      </p:to>
                                    </p:set>
                                    <p:animEffect transition="in" filter="wipe(down)">
                                      <p:cBhvr>
                                        <p:cTn id="171" dur="290">
                                          <p:stCondLst>
                                            <p:cond delay="0"/>
                                          </p:stCondLst>
                                        </p:cTn>
                                        <p:tgtEl>
                                          <p:spTgt spid="27"/>
                                        </p:tgtEl>
                                      </p:cBhvr>
                                    </p:animEffect>
                                    <p:anim calcmode="lin" valueType="num">
                                      <p:cBhvr>
                                        <p:cTn id="172"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73"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74"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175"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176"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177" dur="13">
                                          <p:stCondLst>
                                            <p:cond delay="325"/>
                                          </p:stCondLst>
                                        </p:cTn>
                                        <p:tgtEl>
                                          <p:spTgt spid="27"/>
                                        </p:tgtEl>
                                      </p:cBhvr>
                                      <p:to x="100000" y="60000"/>
                                    </p:animScale>
                                    <p:animScale>
                                      <p:cBhvr>
                                        <p:cTn id="178" dur="83" decel="50000">
                                          <p:stCondLst>
                                            <p:cond delay="338"/>
                                          </p:stCondLst>
                                        </p:cTn>
                                        <p:tgtEl>
                                          <p:spTgt spid="27"/>
                                        </p:tgtEl>
                                      </p:cBhvr>
                                      <p:to x="100000" y="100000"/>
                                    </p:animScale>
                                    <p:animScale>
                                      <p:cBhvr>
                                        <p:cTn id="179" dur="13">
                                          <p:stCondLst>
                                            <p:cond delay="656"/>
                                          </p:stCondLst>
                                        </p:cTn>
                                        <p:tgtEl>
                                          <p:spTgt spid="27"/>
                                        </p:tgtEl>
                                      </p:cBhvr>
                                      <p:to x="100000" y="80000"/>
                                    </p:animScale>
                                    <p:animScale>
                                      <p:cBhvr>
                                        <p:cTn id="180" dur="83" decel="50000">
                                          <p:stCondLst>
                                            <p:cond delay="669"/>
                                          </p:stCondLst>
                                        </p:cTn>
                                        <p:tgtEl>
                                          <p:spTgt spid="27"/>
                                        </p:tgtEl>
                                      </p:cBhvr>
                                      <p:to x="100000" y="100000"/>
                                    </p:animScale>
                                    <p:animScale>
                                      <p:cBhvr>
                                        <p:cTn id="181" dur="13">
                                          <p:stCondLst>
                                            <p:cond delay="821"/>
                                          </p:stCondLst>
                                        </p:cTn>
                                        <p:tgtEl>
                                          <p:spTgt spid="27"/>
                                        </p:tgtEl>
                                      </p:cBhvr>
                                      <p:to x="100000" y="90000"/>
                                    </p:animScale>
                                    <p:animScale>
                                      <p:cBhvr>
                                        <p:cTn id="182" dur="83" decel="50000">
                                          <p:stCondLst>
                                            <p:cond delay="834"/>
                                          </p:stCondLst>
                                        </p:cTn>
                                        <p:tgtEl>
                                          <p:spTgt spid="27"/>
                                        </p:tgtEl>
                                      </p:cBhvr>
                                      <p:to x="100000" y="100000"/>
                                    </p:animScale>
                                    <p:animScale>
                                      <p:cBhvr>
                                        <p:cTn id="183" dur="13">
                                          <p:stCondLst>
                                            <p:cond delay="904"/>
                                          </p:stCondLst>
                                        </p:cTn>
                                        <p:tgtEl>
                                          <p:spTgt spid="27"/>
                                        </p:tgtEl>
                                      </p:cBhvr>
                                      <p:to x="100000" y="95000"/>
                                    </p:animScale>
                                    <p:animScale>
                                      <p:cBhvr>
                                        <p:cTn id="184" dur="83" decel="50000">
                                          <p:stCondLst>
                                            <p:cond delay="917"/>
                                          </p:stCondLst>
                                        </p:cTn>
                                        <p:tgtEl>
                                          <p:spTgt spid="27"/>
                                        </p:tgtEl>
                                      </p:cBhvr>
                                      <p:to x="100000" y="100000"/>
                                    </p:animScale>
                                  </p:childTnLst>
                                </p:cTn>
                              </p:par>
                              <p:par>
                                <p:cTn id="185" presetID="26" presetClass="entr" presetSubtype="0" fill="hold" nodeType="withEffect">
                                  <p:stCondLst>
                                    <p:cond delay="0"/>
                                  </p:stCondLst>
                                  <p:childTnLst>
                                    <p:set>
                                      <p:cBhvr>
                                        <p:cTn id="186" dur="1" fill="hold">
                                          <p:stCondLst>
                                            <p:cond delay="0"/>
                                          </p:stCondLst>
                                        </p:cTn>
                                        <p:tgtEl>
                                          <p:spTgt spid="28"/>
                                        </p:tgtEl>
                                        <p:attrNameLst>
                                          <p:attrName>style.visibility</p:attrName>
                                        </p:attrNameLst>
                                      </p:cBhvr>
                                      <p:to>
                                        <p:strVal val="visible"/>
                                      </p:to>
                                    </p:set>
                                    <p:animEffect transition="in" filter="wipe(down)">
                                      <p:cBhvr>
                                        <p:cTn id="187" dur="290">
                                          <p:stCondLst>
                                            <p:cond delay="0"/>
                                          </p:stCondLst>
                                        </p:cTn>
                                        <p:tgtEl>
                                          <p:spTgt spid="28"/>
                                        </p:tgtEl>
                                      </p:cBhvr>
                                    </p:animEffect>
                                    <p:anim calcmode="lin" valueType="num">
                                      <p:cBhvr>
                                        <p:cTn id="188"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193" dur="13">
                                          <p:stCondLst>
                                            <p:cond delay="325"/>
                                          </p:stCondLst>
                                        </p:cTn>
                                        <p:tgtEl>
                                          <p:spTgt spid="28"/>
                                        </p:tgtEl>
                                      </p:cBhvr>
                                      <p:to x="100000" y="60000"/>
                                    </p:animScale>
                                    <p:animScale>
                                      <p:cBhvr>
                                        <p:cTn id="194" dur="83" decel="50000">
                                          <p:stCondLst>
                                            <p:cond delay="338"/>
                                          </p:stCondLst>
                                        </p:cTn>
                                        <p:tgtEl>
                                          <p:spTgt spid="28"/>
                                        </p:tgtEl>
                                      </p:cBhvr>
                                      <p:to x="100000" y="100000"/>
                                    </p:animScale>
                                    <p:animScale>
                                      <p:cBhvr>
                                        <p:cTn id="195" dur="13">
                                          <p:stCondLst>
                                            <p:cond delay="656"/>
                                          </p:stCondLst>
                                        </p:cTn>
                                        <p:tgtEl>
                                          <p:spTgt spid="28"/>
                                        </p:tgtEl>
                                      </p:cBhvr>
                                      <p:to x="100000" y="80000"/>
                                    </p:animScale>
                                    <p:animScale>
                                      <p:cBhvr>
                                        <p:cTn id="196" dur="83" decel="50000">
                                          <p:stCondLst>
                                            <p:cond delay="669"/>
                                          </p:stCondLst>
                                        </p:cTn>
                                        <p:tgtEl>
                                          <p:spTgt spid="28"/>
                                        </p:tgtEl>
                                      </p:cBhvr>
                                      <p:to x="100000" y="100000"/>
                                    </p:animScale>
                                    <p:animScale>
                                      <p:cBhvr>
                                        <p:cTn id="197" dur="13">
                                          <p:stCondLst>
                                            <p:cond delay="821"/>
                                          </p:stCondLst>
                                        </p:cTn>
                                        <p:tgtEl>
                                          <p:spTgt spid="28"/>
                                        </p:tgtEl>
                                      </p:cBhvr>
                                      <p:to x="100000" y="90000"/>
                                    </p:animScale>
                                    <p:animScale>
                                      <p:cBhvr>
                                        <p:cTn id="198" dur="83" decel="50000">
                                          <p:stCondLst>
                                            <p:cond delay="834"/>
                                          </p:stCondLst>
                                        </p:cTn>
                                        <p:tgtEl>
                                          <p:spTgt spid="28"/>
                                        </p:tgtEl>
                                      </p:cBhvr>
                                      <p:to x="100000" y="100000"/>
                                    </p:animScale>
                                    <p:animScale>
                                      <p:cBhvr>
                                        <p:cTn id="199" dur="13">
                                          <p:stCondLst>
                                            <p:cond delay="904"/>
                                          </p:stCondLst>
                                        </p:cTn>
                                        <p:tgtEl>
                                          <p:spTgt spid="28"/>
                                        </p:tgtEl>
                                      </p:cBhvr>
                                      <p:to x="100000" y="95000"/>
                                    </p:animScale>
                                    <p:animScale>
                                      <p:cBhvr>
                                        <p:cTn id="200" dur="83" decel="50000">
                                          <p:stCondLst>
                                            <p:cond delay="917"/>
                                          </p:stCondLst>
                                        </p:cTn>
                                        <p:tgtEl>
                                          <p:spTgt spid="28"/>
                                        </p:tgtEl>
                                      </p:cBhvr>
                                      <p:to x="100000" y="100000"/>
                                    </p:animScale>
                                  </p:childTnLst>
                                </p:cTn>
                              </p:par>
                            </p:childTnLst>
                          </p:cTn>
                        </p:par>
                      </p:childTnLst>
                    </p:cTn>
                  </p:par>
                </p:childTnLst>
              </p:cTn>
              <p:nextCondLst>
                <p:cond evt="onClick" delay="0">
                  <p:tgtEl>
                    <p:spTgt spid="26"/>
                  </p:tgtEl>
                </p:cond>
              </p:nextCondLst>
            </p:seq>
            <p:seq concurrent="1" nextAc="seek">
              <p:cTn id="201" restart="whenNotActive" fill="hold" evtFilter="cancelBubble" nodeType="interactiveSeq">
                <p:stCondLst>
                  <p:cond evt="onClick" delay="0">
                    <p:tgtEl>
                      <p:spTgt spid="28"/>
                    </p:tgtEl>
                  </p:cond>
                </p:stCondLst>
                <p:endSync evt="end" delay="0">
                  <p:rtn val="all"/>
                </p:endSync>
                <p:childTnLst>
                  <p:par>
                    <p:cTn id="202" fill="hold">
                      <p:stCondLst>
                        <p:cond delay="0"/>
                      </p:stCondLst>
                      <p:childTnLst>
                        <p:par>
                          <p:cTn id="203" fill="hold">
                            <p:stCondLst>
                              <p:cond delay="0"/>
                            </p:stCondLst>
                            <p:childTnLst>
                              <p:par>
                                <p:cTn id="204" presetID="1" presetClass="exit" presetSubtype="0" fill="hold" grpId="1" nodeType="clickEffect">
                                  <p:stCondLst>
                                    <p:cond delay="0"/>
                                  </p:stCondLst>
                                  <p:childTnLst>
                                    <p:set>
                                      <p:cBhvr>
                                        <p:cTn id="205" dur="1" fill="hold">
                                          <p:stCondLst>
                                            <p:cond delay="0"/>
                                          </p:stCondLst>
                                        </p:cTn>
                                        <p:tgtEl>
                                          <p:spTgt spid="27"/>
                                        </p:tgtEl>
                                        <p:attrNameLst>
                                          <p:attrName>style.visibility</p:attrName>
                                        </p:attrNameLst>
                                      </p:cBhvr>
                                      <p:to>
                                        <p:strVal val="hidden"/>
                                      </p:to>
                                    </p:set>
                                  </p:childTnLst>
                                  <p:subTnLst>
                                    <p:audio>
                                      <p:cMediaNode>
                                        <p:cTn display="0" masterRel="sameClick">
                                          <p:stCondLst>
                                            <p:cond evt="begin" delay="0">
                                              <p:tn val="204"/>
                                            </p:cond>
                                          </p:stCondLst>
                                          <p:endCondLst>
                                            <p:cond evt="onStopAudio" delay="0">
                                              <p:tgtEl>
                                                <p:sldTgt/>
                                              </p:tgtEl>
                                            </p:cond>
                                          </p:endCondLst>
                                        </p:cTn>
                                        <p:tgtEl>
                                          <p:sndTgt r:embed="rId2" name="clochette.wav"/>
                                        </p:tgtEl>
                                      </p:cMediaNode>
                                    </p:audio>
                                  </p:subTnLst>
                                </p:cTn>
                              </p:par>
                              <p:par>
                                <p:cTn id="206" presetID="1" presetClass="exit" presetSubtype="0" fill="hold" nodeType="withEffect">
                                  <p:stCondLst>
                                    <p:cond delay="0"/>
                                  </p:stCondLst>
                                  <p:childTnLst>
                                    <p:set>
                                      <p:cBhvr>
                                        <p:cTn id="207" dur="1" fill="hold">
                                          <p:stCondLst>
                                            <p:cond delay="0"/>
                                          </p:stCondLst>
                                        </p:cTn>
                                        <p:tgtEl>
                                          <p:spTgt spid="28"/>
                                        </p:tgtEl>
                                        <p:attrNameLst>
                                          <p:attrName>style.visibility</p:attrName>
                                        </p:attrNameLst>
                                      </p:cBhvr>
                                      <p:to>
                                        <p:strVal val="hidden"/>
                                      </p:to>
                                    </p:set>
                                  </p:childTnLst>
                                </p:cTn>
                              </p:par>
                            </p:childTnLst>
                          </p:cTn>
                        </p:par>
                        <p:par>
                          <p:cTn id="208" fill="hold">
                            <p:stCondLst>
                              <p:cond delay="0"/>
                            </p:stCondLst>
                            <p:childTnLst>
                              <p:par>
                                <p:cTn id="209" presetID="26" presetClass="entr" presetSubtype="0" fill="hold" grpId="0" nodeType="afterEffect">
                                  <p:stCondLst>
                                    <p:cond delay="0"/>
                                  </p:stCondLst>
                                  <p:childTnLst>
                                    <p:set>
                                      <p:cBhvr>
                                        <p:cTn id="210" dur="1" fill="hold">
                                          <p:stCondLst>
                                            <p:cond delay="0"/>
                                          </p:stCondLst>
                                        </p:cTn>
                                        <p:tgtEl>
                                          <p:spTgt spid="29"/>
                                        </p:tgtEl>
                                        <p:attrNameLst>
                                          <p:attrName>style.visibility</p:attrName>
                                        </p:attrNameLst>
                                      </p:cBhvr>
                                      <p:to>
                                        <p:strVal val="visible"/>
                                      </p:to>
                                    </p:set>
                                    <p:animEffect transition="in" filter="wipe(down)">
                                      <p:cBhvr>
                                        <p:cTn id="211" dur="290">
                                          <p:stCondLst>
                                            <p:cond delay="0"/>
                                          </p:stCondLst>
                                        </p:cTn>
                                        <p:tgtEl>
                                          <p:spTgt spid="29"/>
                                        </p:tgtEl>
                                      </p:cBhvr>
                                    </p:animEffect>
                                    <p:anim calcmode="lin" valueType="num">
                                      <p:cBhvr>
                                        <p:cTn id="212"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13"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14"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215"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216"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217" dur="13">
                                          <p:stCondLst>
                                            <p:cond delay="325"/>
                                          </p:stCondLst>
                                        </p:cTn>
                                        <p:tgtEl>
                                          <p:spTgt spid="29"/>
                                        </p:tgtEl>
                                      </p:cBhvr>
                                      <p:to x="100000" y="60000"/>
                                    </p:animScale>
                                    <p:animScale>
                                      <p:cBhvr>
                                        <p:cTn id="218" dur="83" decel="50000">
                                          <p:stCondLst>
                                            <p:cond delay="338"/>
                                          </p:stCondLst>
                                        </p:cTn>
                                        <p:tgtEl>
                                          <p:spTgt spid="29"/>
                                        </p:tgtEl>
                                      </p:cBhvr>
                                      <p:to x="100000" y="100000"/>
                                    </p:animScale>
                                    <p:animScale>
                                      <p:cBhvr>
                                        <p:cTn id="219" dur="13">
                                          <p:stCondLst>
                                            <p:cond delay="656"/>
                                          </p:stCondLst>
                                        </p:cTn>
                                        <p:tgtEl>
                                          <p:spTgt spid="29"/>
                                        </p:tgtEl>
                                      </p:cBhvr>
                                      <p:to x="100000" y="80000"/>
                                    </p:animScale>
                                    <p:animScale>
                                      <p:cBhvr>
                                        <p:cTn id="220" dur="83" decel="50000">
                                          <p:stCondLst>
                                            <p:cond delay="669"/>
                                          </p:stCondLst>
                                        </p:cTn>
                                        <p:tgtEl>
                                          <p:spTgt spid="29"/>
                                        </p:tgtEl>
                                      </p:cBhvr>
                                      <p:to x="100000" y="100000"/>
                                    </p:animScale>
                                    <p:animScale>
                                      <p:cBhvr>
                                        <p:cTn id="221" dur="13">
                                          <p:stCondLst>
                                            <p:cond delay="821"/>
                                          </p:stCondLst>
                                        </p:cTn>
                                        <p:tgtEl>
                                          <p:spTgt spid="29"/>
                                        </p:tgtEl>
                                      </p:cBhvr>
                                      <p:to x="100000" y="90000"/>
                                    </p:animScale>
                                    <p:animScale>
                                      <p:cBhvr>
                                        <p:cTn id="222" dur="83" decel="50000">
                                          <p:stCondLst>
                                            <p:cond delay="834"/>
                                          </p:stCondLst>
                                        </p:cTn>
                                        <p:tgtEl>
                                          <p:spTgt spid="29"/>
                                        </p:tgtEl>
                                      </p:cBhvr>
                                      <p:to x="100000" y="100000"/>
                                    </p:animScale>
                                    <p:animScale>
                                      <p:cBhvr>
                                        <p:cTn id="223" dur="13">
                                          <p:stCondLst>
                                            <p:cond delay="904"/>
                                          </p:stCondLst>
                                        </p:cTn>
                                        <p:tgtEl>
                                          <p:spTgt spid="29"/>
                                        </p:tgtEl>
                                      </p:cBhvr>
                                      <p:to x="100000" y="95000"/>
                                    </p:animScale>
                                    <p:animScale>
                                      <p:cBhvr>
                                        <p:cTn id="224" dur="83" decel="50000">
                                          <p:stCondLst>
                                            <p:cond delay="917"/>
                                          </p:stCondLst>
                                        </p:cTn>
                                        <p:tgtEl>
                                          <p:spTgt spid="29"/>
                                        </p:tgtEl>
                                      </p:cBhvr>
                                      <p:to x="100000" y="100000"/>
                                    </p:animScale>
                                  </p:childTnLst>
                                </p:cTn>
                              </p:par>
                              <p:par>
                                <p:cTn id="225" presetID="26" presetClass="entr" presetSubtype="0" fill="hold" nodeType="withEffect">
                                  <p:stCondLst>
                                    <p:cond delay="0"/>
                                  </p:stCondLst>
                                  <p:childTnLst>
                                    <p:set>
                                      <p:cBhvr>
                                        <p:cTn id="226" dur="1" fill="hold">
                                          <p:stCondLst>
                                            <p:cond delay="0"/>
                                          </p:stCondLst>
                                        </p:cTn>
                                        <p:tgtEl>
                                          <p:spTgt spid="30"/>
                                        </p:tgtEl>
                                        <p:attrNameLst>
                                          <p:attrName>style.visibility</p:attrName>
                                        </p:attrNameLst>
                                      </p:cBhvr>
                                      <p:to>
                                        <p:strVal val="visible"/>
                                      </p:to>
                                    </p:set>
                                    <p:animEffect transition="in" filter="wipe(down)">
                                      <p:cBhvr>
                                        <p:cTn id="227" dur="290">
                                          <p:stCondLst>
                                            <p:cond delay="0"/>
                                          </p:stCondLst>
                                        </p:cTn>
                                        <p:tgtEl>
                                          <p:spTgt spid="30"/>
                                        </p:tgtEl>
                                      </p:cBhvr>
                                    </p:animEffect>
                                    <p:anim calcmode="lin" valueType="num">
                                      <p:cBhvr>
                                        <p:cTn id="228" dur="911"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229" dur="3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230" dur="332" tmFilter="0, 0; 0.125,0.2665; 0.25,0.4; 0.375,0.465; 0.5,0.5;  0.625,0.535; 0.75,0.6; 0.875,0.7335; 1,1">
                                          <p:stCondLst>
                                            <p:cond delay="332"/>
                                          </p:stCondLst>
                                        </p:cTn>
                                        <p:tgtEl>
                                          <p:spTgt spid="30"/>
                                        </p:tgtEl>
                                        <p:attrNameLst>
                                          <p:attrName>ppt_y</p:attrName>
                                        </p:attrNameLst>
                                      </p:cBhvr>
                                      <p:tavLst>
                                        <p:tav tm="0" fmla="#ppt_y-sin(pi*$)/9">
                                          <p:val>
                                            <p:fltVal val="0"/>
                                          </p:val>
                                        </p:tav>
                                        <p:tav tm="100000">
                                          <p:val>
                                            <p:fltVal val="1"/>
                                          </p:val>
                                        </p:tav>
                                      </p:tavLst>
                                    </p:anim>
                                    <p:anim calcmode="lin" valueType="num">
                                      <p:cBhvr>
                                        <p:cTn id="231" dur="166" tmFilter="0, 0; 0.125,0.2665; 0.25,0.4; 0.375,0.465; 0.5,0.5;  0.625,0.535; 0.75,0.6; 0.875,0.7335; 1,1">
                                          <p:stCondLst>
                                            <p:cond delay="662"/>
                                          </p:stCondLst>
                                        </p:cTn>
                                        <p:tgtEl>
                                          <p:spTgt spid="30"/>
                                        </p:tgtEl>
                                        <p:attrNameLst>
                                          <p:attrName>ppt_y</p:attrName>
                                        </p:attrNameLst>
                                      </p:cBhvr>
                                      <p:tavLst>
                                        <p:tav tm="0" fmla="#ppt_y-sin(pi*$)/27">
                                          <p:val>
                                            <p:fltVal val="0"/>
                                          </p:val>
                                        </p:tav>
                                        <p:tav tm="100000">
                                          <p:val>
                                            <p:fltVal val="1"/>
                                          </p:val>
                                        </p:tav>
                                      </p:tavLst>
                                    </p:anim>
                                    <p:anim calcmode="lin" valueType="num">
                                      <p:cBhvr>
                                        <p:cTn id="232" dur="82" tmFilter="0, 0; 0.125,0.2665; 0.25,0.4; 0.375,0.465; 0.5,0.5;  0.625,0.535; 0.75,0.6; 0.875,0.7335; 1,1">
                                          <p:stCondLst>
                                            <p:cond delay="828"/>
                                          </p:stCondLst>
                                        </p:cTn>
                                        <p:tgtEl>
                                          <p:spTgt spid="30"/>
                                        </p:tgtEl>
                                        <p:attrNameLst>
                                          <p:attrName>ppt_y</p:attrName>
                                        </p:attrNameLst>
                                      </p:cBhvr>
                                      <p:tavLst>
                                        <p:tav tm="0" fmla="#ppt_y-sin(pi*$)/81">
                                          <p:val>
                                            <p:fltVal val="0"/>
                                          </p:val>
                                        </p:tav>
                                        <p:tav tm="100000">
                                          <p:val>
                                            <p:fltVal val="1"/>
                                          </p:val>
                                        </p:tav>
                                      </p:tavLst>
                                    </p:anim>
                                    <p:animScale>
                                      <p:cBhvr>
                                        <p:cTn id="233" dur="13">
                                          <p:stCondLst>
                                            <p:cond delay="325"/>
                                          </p:stCondLst>
                                        </p:cTn>
                                        <p:tgtEl>
                                          <p:spTgt spid="30"/>
                                        </p:tgtEl>
                                      </p:cBhvr>
                                      <p:to x="100000" y="60000"/>
                                    </p:animScale>
                                    <p:animScale>
                                      <p:cBhvr>
                                        <p:cTn id="234" dur="83" decel="50000">
                                          <p:stCondLst>
                                            <p:cond delay="338"/>
                                          </p:stCondLst>
                                        </p:cTn>
                                        <p:tgtEl>
                                          <p:spTgt spid="30"/>
                                        </p:tgtEl>
                                      </p:cBhvr>
                                      <p:to x="100000" y="100000"/>
                                    </p:animScale>
                                    <p:animScale>
                                      <p:cBhvr>
                                        <p:cTn id="235" dur="13">
                                          <p:stCondLst>
                                            <p:cond delay="656"/>
                                          </p:stCondLst>
                                        </p:cTn>
                                        <p:tgtEl>
                                          <p:spTgt spid="30"/>
                                        </p:tgtEl>
                                      </p:cBhvr>
                                      <p:to x="100000" y="80000"/>
                                    </p:animScale>
                                    <p:animScale>
                                      <p:cBhvr>
                                        <p:cTn id="236" dur="83" decel="50000">
                                          <p:stCondLst>
                                            <p:cond delay="669"/>
                                          </p:stCondLst>
                                        </p:cTn>
                                        <p:tgtEl>
                                          <p:spTgt spid="30"/>
                                        </p:tgtEl>
                                      </p:cBhvr>
                                      <p:to x="100000" y="100000"/>
                                    </p:animScale>
                                    <p:animScale>
                                      <p:cBhvr>
                                        <p:cTn id="237" dur="13">
                                          <p:stCondLst>
                                            <p:cond delay="821"/>
                                          </p:stCondLst>
                                        </p:cTn>
                                        <p:tgtEl>
                                          <p:spTgt spid="30"/>
                                        </p:tgtEl>
                                      </p:cBhvr>
                                      <p:to x="100000" y="90000"/>
                                    </p:animScale>
                                    <p:animScale>
                                      <p:cBhvr>
                                        <p:cTn id="238" dur="83" decel="50000">
                                          <p:stCondLst>
                                            <p:cond delay="834"/>
                                          </p:stCondLst>
                                        </p:cTn>
                                        <p:tgtEl>
                                          <p:spTgt spid="30"/>
                                        </p:tgtEl>
                                      </p:cBhvr>
                                      <p:to x="100000" y="100000"/>
                                    </p:animScale>
                                    <p:animScale>
                                      <p:cBhvr>
                                        <p:cTn id="239" dur="13">
                                          <p:stCondLst>
                                            <p:cond delay="904"/>
                                          </p:stCondLst>
                                        </p:cTn>
                                        <p:tgtEl>
                                          <p:spTgt spid="30"/>
                                        </p:tgtEl>
                                      </p:cBhvr>
                                      <p:to x="100000" y="95000"/>
                                    </p:animScale>
                                    <p:animScale>
                                      <p:cBhvr>
                                        <p:cTn id="240" dur="83" decel="50000">
                                          <p:stCondLst>
                                            <p:cond delay="917"/>
                                          </p:stCondLst>
                                        </p:cTn>
                                        <p:tgtEl>
                                          <p:spTgt spid="30"/>
                                        </p:tgtEl>
                                      </p:cBhvr>
                                      <p:to x="100000" y="100000"/>
                                    </p:animScale>
                                  </p:childTnLst>
                                </p:cTn>
                              </p:par>
                            </p:childTnLst>
                          </p:cTn>
                        </p:par>
                      </p:childTnLst>
                    </p:cTn>
                  </p:par>
                </p:childTnLst>
              </p:cTn>
              <p:nextCondLst>
                <p:cond evt="onClick" delay="0">
                  <p:tgtEl>
                    <p:spTgt spid="28"/>
                  </p:tgtEl>
                </p:cond>
              </p:nextCondLst>
            </p:seq>
            <p:seq concurrent="1" nextAc="seek">
              <p:cTn id="241" restart="whenNotActive" fill="hold" evtFilter="cancelBubble" nodeType="interactiveSeq">
                <p:stCondLst>
                  <p:cond evt="onClick" delay="0">
                    <p:tgtEl>
                      <p:spTgt spid="30"/>
                    </p:tgtEl>
                  </p:cond>
                </p:stCondLst>
                <p:endSync evt="end" delay="0">
                  <p:rtn val="all"/>
                </p:endSync>
                <p:childTnLst>
                  <p:par>
                    <p:cTn id="242" fill="hold">
                      <p:stCondLst>
                        <p:cond delay="0"/>
                      </p:stCondLst>
                      <p:childTnLst>
                        <p:par>
                          <p:cTn id="243" fill="hold">
                            <p:stCondLst>
                              <p:cond delay="0"/>
                            </p:stCondLst>
                            <p:childTnLst>
                              <p:par>
                                <p:cTn id="244" presetID="1" presetClass="exit" presetSubtype="0" fill="hold" grpId="1" nodeType="clickEffect">
                                  <p:stCondLst>
                                    <p:cond delay="0"/>
                                  </p:stCondLst>
                                  <p:childTnLst>
                                    <p:set>
                                      <p:cBhvr>
                                        <p:cTn id="245" dur="1" fill="hold">
                                          <p:stCondLst>
                                            <p:cond delay="0"/>
                                          </p:stCondLst>
                                        </p:cTn>
                                        <p:tgtEl>
                                          <p:spTgt spid="29"/>
                                        </p:tgtEl>
                                        <p:attrNameLst>
                                          <p:attrName>style.visibility</p:attrName>
                                        </p:attrNameLst>
                                      </p:cBhvr>
                                      <p:to>
                                        <p:strVal val="hidden"/>
                                      </p:to>
                                    </p:set>
                                  </p:childTnLst>
                                  <p:subTnLst>
                                    <p:audio>
                                      <p:cMediaNode>
                                        <p:cTn display="0" masterRel="sameClick">
                                          <p:stCondLst>
                                            <p:cond evt="begin" delay="0">
                                              <p:tn val="244"/>
                                            </p:cond>
                                          </p:stCondLst>
                                          <p:endCondLst>
                                            <p:cond evt="onStopAudio" delay="0">
                                              <p:tgtEl>
                                                <p:sldTgt/>
                                              </p:tgtEl>
                                            </p:cond>
                                          </p:endCondLst>
                                        </p:cTn>
                                        <p:tgtEl>
                                          <p:sndTgt r:embed="rId2" name="clochette.wav"/>
                                        </p:tgtEl>
                                      </p:cMediaNode>
                                    </p:audio>
                                  </p:subTnLst>
                                </p:cTn>
                              </p:par>
                              <p:par>
                                <p:cTn id="246" presetID="1" presetClass="exit" presetSubtype="0" fill="hold" nodeType="withEffect">
                                  <p:stCondLst>
                                    <p:cond delay="0"/>
                                  </p:stCondLst>
                                  <p:childTnLst>
                                    <p:set>
                                      <p:cBhvr>
                                        <p:cTn id="247" dur="1" fill="hold">
                                          <p:stCondLst>
                                            <p:cond delay="0"/>
                                          </p:stCondLst>
                                        </p:cTn>
                                        <p:tgtEl>
                                          <p:spTgt spid="30"/>
                                        </p:tgtEl>
                                        <p:attrNameLst>
                                          <p:attrName>style.visibility</p:attrName>
                                        </p:attrNameLst>
                                      </p:cBhvr>
                                      <p:to>
                                        <p:strVal val="hidden"/>
                                      </p:to>
                                    </p:set>
                                  </p:childTnLst>
                                </p:cTn>
                              </p:par>
                            </p:childTnLst>
                          </p:cTn>
                        </p:par>
                        <p:par>
                          <p:cTn id="248" fill="hold">
                            <p:stCondLst>
                              <p:cond delay="0"/>
                            </p:stCondLst>
                            <p:childTnLst>
                              <p:par>
                                <p:cTn id="249" presetID="26" presetClass="entr" presetSubtype="0" fill="hold" grpId="0" nodeType="afterEffect">
                                  <p:stCondLst>
                                    <p:cond delay="0"/>
                                  </p:stCondLst>
                                  <p:childTnLst>
                                    <p:set>
                                      <p:cBhvr>
                                        <p:cTn id="250" dur="1" fill="hold">
                                          <p:stCondLst>
                                            <p:cond delay="0"/>
                                          </p:stCondLst>
                                        </p:cTn>
                                        <p:tgtEl>
                                          <p:spTgt spid="31"/>
                                        </p:tgtEl>
                                        <p:attrNameLst>
                                          <p:attrName>style.visibility</p:attrName>
                                        </p:attrNameLst>
                                      </p:cBhvr>
                                      <p:to>
                                        <p:strVal val="visible"/>
                                      </p:to>
                                    </p:set>
                                    <p:animEffect transition="in" filter="wipe(down)">
                                      <p:cBhvr>
                                        <p:cTn id="251" dur="290">
                                          <p:stCondLst>
                                            <p:cond delay="0"/>
                                          </p:stCondLst>
                                        </p:cTn>
                                        <p:tgtEl>
                                          <p:spTgt spid="31"/>
                                        </p:tgtEl>
                                      </p:cBhvr>
                                    </p:animEffect>
                                    <p:anim calcmode="lin" valueType="num">
                                      <p:cBhvr>
                                        <p:cTn id="252"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253"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254"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255"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256"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257" dur="13">
                                          <p:stCondLst>
                                            <p:cond delay="325"/>
                                          </p:stCondLst>
                                        </p:cTn>
                                        <p:tgtEl>
                                          <p:spTgt spid="31"/>
                                        </p:tgtEl>
                                      </p:cBhvr>
                                      <p:to x="100000" y="60000"/>
                                    </p:animScale>
                                    <p:animScale>
                                      <p:cBhvr>
                                        <p:cTn id="258" dur="83" decel="50000">
                                          <p:stCondLst>
                                            <p:cond delay="338"/>
                                          </p:stCondLst>
                                        </p:cTn>
                                        <p:tgtEl>
                                          <p:spTgt spid="31"/>
                                        </p:tgtEl>
                                      </p:cBhvr>
                                      <p:to x="100000" y="100000"/>
                                    </p:animScale>
                                    <p:animScale>
                                      <p:cBhvr>
                                        <p:cTn id="259" dur="13">
                                          <p:stCondLst>
                                            <p:cond delay="656"/>
                                          </p:stCondLst>
                                        </p:cTn>
                                        <p:tgtEl>
                                          <p:spTgt spid="31"/>
                                        </p:tgtEl>
                                      </p:cBhvr>
                                      <p:to x="100000" y="80000"/>
                                    </p:animScale>
                                    <p:animScale>
                                      <p:cBhvr>
                                        <p:cTn id="260" dur="83" decel="50000">
                                          <p:stCondLst>
                                            <p:cond delay="669"/>
                                          </p:stCondLst>
                                        </p:cTn>
                                        <p:tgtEl>
                                          <p:spTgt spid="31"/>
                                        </p:tgtEl>
                                      </p:cBhvr>
                                      <p:to x="100000" y="100000"/>
                                    </p:animScale>
                                    <p:animScale>
                                      <p:cBhvr>
                                        <p:cTn id="261" dur="13">
                                          <p:stCondLst>
                                            <p:cond delay="821"/>
                                          </p:stCondLst>
                                        </p:cTn>
                                        <p:tgtEl>
                                          <p:spTgt spid="31"/>
                                        </p:tgtEl>
                                      </p:cBhvr>
                                      <p:to x="100000" y="90000"/>
                                    </p:animScale>
                                    <p:animScale>
                                      <p:cBhvr>
                                        <p:cTn id="262" dur="83" decel="50000">
                                          <p:stCondLst>
                                            <p:cond delay="834"/>
                                          </p:stCondLst>
                                        </p:cTn>
                                        <p:tgtEl>
                                          <p:spTgt spid="31"/>
                                        </p:tgtEl>
                                      </p:cBhvr>
                                      <p:to x="100000" y="100000"/>
                                    </p:animScale>
                                    <p:animScale>
                                      <p:cBhvr>
                                        <p:cTn id="263" dur="13">
                                          <p:stCondLst>
                                            <p:cond delay="904"/>
                                          </p:stCondLst>
                                        </p:cTn>
                                        <p:tgtEl>
                                          <p:spTgt spid="31"/>
                                        </p:tgtEl>
                                      </p:cBhvr>
                                      <p:to x="100000" y="95000"/>
                                    </p:animScale>
                                    <p:animScale>
                                      <p:cBhvr>
                                        <p:cTn id="264" dur="83" decel="50000">
                                          <p:stCondLst>
                                            <p:cond delay="917"/>
                                          </p:stCondLst>
                                        </p:cTn>
                                        <p:tgtEl>
                                          <p:spTgt spid="31"/>
                                        </p:tgtEl>
                                      </p:cBhvr>
                                      <p:to x="100000" y="100000"/>
                                    </p:animScale>
                                  </p:childTnLst>
                                </p:cTn>
                              </p:par>
                              <p:par>
                                <p:cTn id="265" presetID="26" presetClass="entr" presetSubtype="0" fill="hold" nodeType="withEffect">
                                  <p:stCondLst>
                                    <p:cond delay="0"/>
                                  </p:stCondLst>
                                  <p:childTnLst>
                                    <p:set>
                                      <p:cBhvr>
                                        <p:cTn id="266" dur="1" fill="hold">
                                          <p:stCondLst>
                                            <p:cond delay="0"/>
                                          </p:stCondLst>
                                        </p:cTn>
                                        <p:tgtEl>
                                          <p:spTgt spid="32"/>
                                        </p:tgtEl>
                                        <p:attrNameLst>
                                          <p:attrName>style.visibility</p:attrName>
                                        </p:attrNameLst>
                                      </p:cBhvr>
                                      <p:to>
                                        <p:strVal val="visible"/>
                                      </p:to>
                                    </p:set>
                                    <p:animEffect transition="in" filter="wipe(down)">
                                      <p:cBhvr>
                                        <p:cTn id="267" dur="290">
                                          <p:stCondLst>
                                            <p:cond delay="0"/>
                                          </p:stCondLst>
                                        </p:cTn>
                                        <p:tgtEl>
                                          <p:spTgt spid="32"/>
                                        </p:tgtEl>
                                      </p:cBhvr>
                                    </p:animEffect>
                                    <p:anim calcmode="lin" valueType="num">
                                      <p:cBhvr>
                                        <p:cTn id="268" dur="911"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269" dur="332"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270" dur="332" tmFilter="0, 0; 0.125,0.2665; 0.25,0.4; 0.375,0.465; 0.5,0.5;  0.625,0.535; 0.75,0.6; 0.875,0.7335; 1,1">
                                          <p:stCondLst>
                                            <p:cond delay="332"/>
                                          </p:stCondLst>
                                        </p:cTn>
                                        <p:tgtEl>
                                          <p:spTgt spid="32"/>
                                        </p:tgtEl>
                                        <p:attrNameLst>
                                          <p:attrName>ppt_y</p:attrName>
                                        </p:attrNameLst>
                                      </p:cBhvr>
                                      <p:tavLst>
                                        <p:tav tm="0" fmla="#ppt_y-sin(pi*$)/9">
                                          <p:val>
                                            <p:fltVal val="0"/>
                                          </p:val>
                                        </p:tav>
                                        <p:tav tm="100000">
                                          <p:val>
                                            <p:fltVal val="1"/>
                                          </p:val>
                                        </p:tav>
                                      </p:tavLst>
                                    </p:anim>
                                    <p:anim calcmode="lin" valueType="num">
                                      <p:cBhvr>
                                        <p:cTn id="271" dur="166" tmFilter="0, 0; 0.125,0.2665; 0.25,0.4; 0.375,0.465; 0.5,0.5;  0.625,0.535; 0.75,0.6; 0.875,0.7335; 1,1">
                                          <p:stCondLst>
                                            <p:cond delay="662"/>
                                          </p:stCondLst>
                                        </p:cTn>
                                        <p:tgtEl>
                                          <p:spTgt spid="32"/>
                                        </p:tgtEl>
                                        <p:attrNameLst>
                                          <p:attrName>ppt_y</p:attrName>
                                        </p:attrNameLst>
                                      </p:cBhvr>
                                      <p:tavLst>
                                        <p:tav tm="0" fmla="#ppt_y-sin(pi*$)/27">
                                          <p:val>
                                            <p:fltVal val="0"/>
                                          </p:val>
                                        </p:tav>
                                        <p:tav tm="100000">
                                          <p:val>
                                            <p:fltVal val="1"/>
                                          </p:val>
                                        </p:tav>
                                      </p:tavLst>
                                    </p:anim>
                                    <p:anim calcmode="lin" valueType="num">
                                      <p:cBhvr>
                                        <p:cTn id="272" dur="82" tmFilter="0, 0; 0.125,0.2665; 0.25,0.4; 0.375,0.465; 0.5,0.5;  0.625,0.535; 0.75,0.6; 0.875,0.7335; 1,1">
                                          <p:stCondLst>
                                            <p:cond delay="828"/>
                                          </p:stCondLst>
                                        </p:cTn>
                                        <p:tgtEl>
                                          <p:spTgt spid="32"/>
                                        </p:tgtEl>
                                        <p:attrNameLst>
                                          <p:attrName>ppt_y</p:attrName>
                                        </p:attrNameLst>
                                      </p:cBhvr>
                                      <p:tavLst>
                                        <p:tav tm="0" fmla="#ppt_y-sin(pi*$)/81">
                                          <p:val>
                                            <p:fltVal val="0"/>
                                          </p:val>
                                        </p:tav>
                                        <p:tav tm="100000">
                                          <p:val>
                                            <p:fltVal val="1"/>
                                          </p:val>
                                        </p:tav>
                                      </p:tavLst>
                                    </p:anim>
                                    <p:animScale>
                                      <p:cBhvr>
                                        <p:cTn id="273" dur="13">
                                          <p:stCondLst>
                                            <p:cond delay="325"/>
                                          </p:stCondLst>
                                        </p:cTn>
                                        <p:tgtEl>
                                          <p:spTgt spid="32"/>
                                        </p:tgtEl>
                                      </p:cBhvr>
                                      <p:to x="100000" y="60000"/>
                                    </p:animScale>
                                    <p:animScale>
                                      <p:cBhvr>
                                        <p:cTn id="274" dur="83" decel="50000">
                                          <p:stCondLst>
                                            <p:cond delay="338"/>
                                          </p:stCondLst>
                                        </p:cTn>
                                        <p:tgtEl>
                                          <p:spTgt spid="32"/>
                                        </p:tgtEl>
                                      </p:cBhvr>
                                      <p:to x="100000" y="100000"/>
                                    </p:animScale>
                                    <p:animScale>
                                      <p:cBhvr>
                                        <p:cTn id="275" dur="13">
                                          <p:stCondLst>
                                            <p:cond delay="656"/>
                                          </p:stCondLst>
                                        </p:cTn>
                                        <p:tgtEl>
                                          <p:spTgt spid="32"/>
                                        </p:tgtEl>
                                      </p:cBhvr>
                                      <p:to x="100000" y="80000"/>
                                    </p:animScale>
                                    <p:animScale>
                                      <p:cBhvr>
                                        <p:cTn id="276" dur="83" decel="50000">
                                          <p:stCondLst>
                                            <p:cond delay="669"/>
                                          </p:stCondLst>
                                        </p:cTn>
                                        <p:tgtEl>
                                          <p:spTgt spid="32"/>
                                        </p:tgtEl>
                                      </p:cBhvr>
                                      <p:to x="100000" y="100000"/>
                                    </p:animScale>
                                    <p:animScale>
                                      <p:cBhvr>
                                        <p:cTn id="277" dur="13">
                                          <p:stCondLst>
                                            <p:cond delay="821"/>
                                          </p:stCondLst>
                                        </p:cTn>
                                        <p:tgtEl>
                                          <p:spTgt spid="32"/>
                                        </p:tgtEl>
                                      </p:cBhvr>
                                      <p:to x="100000" y="90000"/>
                                    </p:animScale>
                                    <p:animScale>
                                      <p:cBhvr>
                                        <p:cTn id="278" dur="83" decel="50000">
                                          <p:stCondLst>
                                            <p:cond delay="834"/>
                                          </p:stCondLst>
                                        </p:cTn>
                                        <p:tgtEl>
                                          <p:spTgt spid="32"/>
                                        </p:tgtEl>
                                      </p:cBhvr>
                                      <p:to x="100000" y="100000"/>
                                    </p:animScale>
                                    <p:animScale>
                                      <p:cBhvr>
                                        <p:cTn id="279" dur="13">
                                          <p:stCondLst>
                                            <p:cond delay="904"/>
                                          </p:stCondLst>
                                        </p:cTn>
                                        <p:tgtEl>
                                          <p:spTgt spid="32"/>
                                        </p:tgtEl>
                                      </p:cBhvr>
                                      <p:to x="100000" y="95000"/>
                                    </p:animScale>
                                    <p:animScale>
                                      <p:cBhvr>
                                        <p:cTn id="280" dur="83" decel="50000">
                                          <p:stCondLst>
                                            <p:cond delay="917"/>
                                          </p:stCondLst>
                                        </p:cTn>
                                        <p:tgtEl>
                                          <p:spTgt spid="32"/>
                                        </p:tgtEl>
                                      </p:cBhvr>
                                      <p:to x="100000" y="100000"/>
                                    </p:animScale>
                                  </p:childTnLst>
                                </p:cTn>
                              </p:par>
                            </p:childTnLst>
                          </p:cTn>
                        </p:par>
                      </p:childTnLst>
                    </p:cTn>
                  </p:par>
                </p:childTnLst>
              </p:cTn>
              <p:nextCondLst>
                <p:cond evt="onClick" delay="0">
                  <p:tgtEl>
                    <p:spTgt spid="30"/>
                  </p:tgtEl>
                </p:cond>
              </p:nextCondLst>
            </p:seq>
            <p:seq concurrent="1" nextAc="seek">
              <p:cTn id="281" restart="whenNotActive" fill="hold" evtFilter="cancelBubble" nodeType="interactiveSeq">
                <p:stCondLst>
                  <p:cond evt="onClick" delay="0">
                    <p:tgtEl>
                      <p:spTgt spid="32"/>
                    </p:tgtEl>
                  </p:cond>
                </p:stCondLst>
                <p:endSync evt="end" delay="0">
                  <p:rtn val="all"/>
                </p:endSync>
                <p:childTnLst>
                  <p:par>
                    <p:cTn id="282" fill="hold">
                      <p:stCondLst>
                        <p:cond delay="0"/>
                      </p:stCondLst>
                      <p:childTnLst>
                        <p:par>
                          <p:cTn id="283" fill="hold">
                            <p:stCondLst>
                              <p:cond delay="0"/>
                            </p:stCondLst>
                            <p:childTnLst>
                              <p:par>
                                <p:cTn id="284" presetID="1" presetClass="exit" presetSubtype="0" fill="hold" grpId="1" nodeType="clickEffect">
                                  <p:stCondLst>
                                    <p:cond delay="0"/>
                                  </p:stCondLst>
                                  <p:childTnLst>
                                    <p:set>
                                      <p:cBhvr>
                                        <p:cTn id="285" dur="1" fill="hold">
                                          <p:stCondLst>
                                            <p:cond delay="0"/>
                                          </p:stCondLst>
                                        </p:cTn>
                                        <p:tgtEl>
                                          <p:spTgt spid="31"/>
                                        </p:tgtEl>
                                        <p:attrNameLst>
                                          <p:attrName>style.visibility</p:attrName>
                                        </p:attrNameLst>
                                      </p:cBhvr>
                                      <p:to>
                                        <p:strVal val="hidden"/>
                                      </p:to>
                                    </p:set>
                                  </p:childTnLst>
                                  <p:subTnLst>
                                    <p:audio>
                                      <p:cMediaNode>
                                        <p:cTn display="0" masterRel="sameClick">
                                          <p:stCondLst>
                                            <p:cond evt="begin" delay="0">
                                              <p:tn val="284"/>
                                            </p:cond>
                                          </p:stCondLst>
                                          <p:endCondLst>
                                            <p:cond evt="onStopAudio" delay="0">
                                              <p:tgtEl>
                                                <p:sldTgt/>
                                              </p:tgtEl>
                                            </p:cond>
                                          </p:endCondLst>
                                        </p:cTn>
                                        <p:tgtEl>
                                          <p:sndTgt r:embed="rId2" name="clochette.wav"/>
                                        </p:tgtEl>
                                      </p:cMediaNode>
                                    </p:audio>
                                  </p:subTnLst>
                                </p:cTn>
                              </p:par>
                              <p:par>
                                <p:cTn id="286" presetID="1" presetClass="exit" presetSubtype="0" fill="hold" nodeType="withEffect">
                                  <p:stCondLst>
                                    <p:cond delay="0"/>
                                  </p:stCondLst>
                                  <p:childTnLst>
                                    <p:set>
                                      <p:cBhvr>
                                        <p:cTn id="287" dur="1" fill="hold">
                                          <p:stCondLst>
                                            <p:cond delay="0"/>
                                          </p:stCondLst>
                                        </p:cTn>
                                        <p:tgtEl>
                                          <p:spTgt spid="32"/>
                                        </p:tgtEl>
                                        <p:attrNameLst>
                                          <p:attrName>style.visibility</p:attrName>
                                        </p:attrNameLst>
                                      </p:cBhvr>
                                      <p:to>
                                        <p:strVal val="hidden"/>
                                      </p:to>
                                    </p:set>
                                  </p:childTnLst>
                                </p:cTn>
                              </p:par>
                            </p:childTnLst>
                          </p:cTn>
                        </p:par>
                        <p:par>
                          <p:cTn id="288" fill="hold">
                            <p:stCondLst>
                              <p:cond delay="0"/>
                            </p:stCondLst>
                            <p:childTnLst>
                              <p:par>
                                <p:cTn id="289" presetID="12" presetClass="entr" presetSubtype="8" fill="hold" grpId="0" nodeType="afterEffect">
                                  <p:stCondLst>
                                    <p:cond delay="0"/>
                                  </p:stCondLst>
                                  <p:childTnLst>
                                    <p:set>
                                      <p:cBhvr>
                                        <p:cTn id="290" dur="1" fill="hold">
                                          <p:stCondLst>
                                            <p:cond delay="0"/>
                                          </p:stCondLst>
                                        </p:cTn>
                                        <p:tgtEl>
                                          <p:spTgt spid="5"/>
                                        </p:tgtEl>
                                        <p:attrNameLst>
                                          <p:attrName>style.visibility</p:attrName>
                                        </p:attrNameLst>
                                      </p:cBhvr>
                                      <p:to>
                                        <p:strVal val="visible"/>
                                      </p:to>
                                    </p:set>
                                    <p:anim calcmode="lin" valueType="num">
                                      <p:cBhvr additive="base">
                                        <p:cTn id="291" dur="500"/>
                                        <p:tgtEl>
                                          <p:spTgt spid="5"/>
                                        </p:tgtEl>
                                        <p:attrNameLst>
                                          <p:attrName>ppt_x</p:attrName>
                                        </p:attrNameLst>
                                      </p:cBhvr>
                                      <p:tavLst>
                                        <p:tav tm="0">
                                          <p:val>
                                            <p:strVal val="#ppt_x-#ppt_w*1.125000"/>
                                          </p:val>
                                        </p:tav>
                                        <p:tav tm="100000">
                                          <p:val>
                                            <p:strVal val="#ppt_x"/>
                                          </p:val>
                                        </p:tav>
                                      </p:tavLst>
                                    </p:anim>
                                    <p:animEffect transition="in" filter="wipe(right)">
                                      <p:cBhvr>
                                        <p:cTn id="292" dur="500"/>
                                        <p:tgtEl>
                                          <p:spTgt spid="5"/>
                                        </p:tgtEl>
                                      </p:cBhvr>
                                    </p:animEffect>
                                  </p:childTnLst>
                                </p:cTn>
                              </p:par>
                            </p:childTnLst>
                          </p:cTn>
                        </p:par>
                      </p:childTnLst>
                    </p:cTn>
                  </p:par>
                </p:childTnLst>
              </p:cTn>
              <p:nextCondLst>
                <p:cond evt="onClick" delay="0">
                  <p:tgtEl>
                    <p:spTgt spid="32"/>
                  </p:tgtEl>
                </p:cond>
              </p:nextCondLst>
            </p:seq>
          </p:childTnLst>
        </p:cTn>
      </p:par>
    </p:tnLst>
    <p:bldLst>
      <p:bldP spid="5" grpId="0" animBg="1"/>
      <p:bldP spid="7" grpId="0" animBg="1"/>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P spid="29" grpId="0" animBg="1"/>
      <p:bldP spid="29" grpId="1" animBg="1"/>
      <p:bldP spid="31" grpId="0" animBg="1"/>
      <p:bldP spid="3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4</a:t>
            </a:r>
            <a:endParaRPr lang="fr-FR" dirty="0"/>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endParaRPr lang="fr-FR" sz="3200" spc="100" dirty="0" smtClean="0"/>
          </a:p>
          <a:p>
            <a:pPr algn="just">
              <a:spcBef>
                <a:spcPts val="300"/>
              </a:spcBef>
              <a:spcAft>
                <a:spcPts val="300"/>
              </a:spcAft>
            </a:pPr>
            <a:r>
              <a:rPr lang="fr-FR" sz="3200" spc="100" dirty="0" smtClean="0"/>
              <a:t>Tom </a:t>
            </a:r>
            <a:r>
              <a:rPr lang="fr-FR" sz="3200" spc="100" dirty="0"/>
              <a:t>prend son petit-déjeuner.</a:t>
            </a:r>
          </a:p>
          <a:p>
            <a:pPr algn="just">
              <a:spcBef>
                <a:spcPts val="300"/>
              </a:spcBef>
              <a:spcAft>
                <a:spcPts val="300"/>
              </a:spcAft>
            </a:pPr>
            <a:r>
              <a:rPr lang="fr-FR" sz="3200" spc="100" dirty="0"/>
              <a:t>En même temps, il prépare celui de Titi, le petit cochon d'Inde apprivoisé.</a:t>
            </a:r>
          </a:p>
          <a:p>
            <a:pPr algn="just">
              <a:spcBef>
                <a:spcPts val="300"/>
              </a:spcBef>
              <a:spcAft>
                <a:spcPts val="300"/>
              </a:spcAft>
            </a:pPr>
            <a:r>
              <a:rPr lang="fr-FR" sz="3200" spc="100" dirty="0"/>
              <a:t>Titi mange des graines, et des granulés que maman achète à l'animalerie.</a:t>
            </a:r>
          </a:p>
          <a:p>
            <a:pPr algn="just">
              <a:spcBef>
                <a:spcPts val="300"/>
              </a:spcBef>
              <a:spcAft>
                <a:spcPts val="300"/>
              </a:spcAft>
            </a:pPr>
            <a:r>
              <a:rPr lang="fr-FR" sz="3200" spc="100" dirty="0" smtClean="0"/>
              <a:t>Tom</a:t>
            </a:r>
            <a:r>
              <a:rPr lang="fr-FR" sz="3200" spc="100" dirty="0"/>
              <a:t>, lui, mange des céréales, les céréales du supermarché</a:t>
            </a:r>
            <a:r>
              <a:rPr lang="fr-FR" sz="3200" spc="100" dirty="0" smtClean="0"/>
              <a:t>. Il </a:t>
            </a:r>
            <a:r>
              <a:rPr lang="fr-FR" sz="3200" spc="100" dirty="0"/>
              <a:t>remplit son bol avec du lait froid, puis il verse des céréales dedans.</a:t>
            </a:r>
          </a:p>
          <a:p>
            <a:pPr algn="just">
              <a:spcBef>
                <a:spcPts val="300"/>
              </a:spcBef>
              <a:spcAft>
                <a:spcPts val="300"/>
              </a:spcAft>
            </a:pPr>
            <a:r>
              <a:rPr lang="fr-FR" sz="3200" spc="100" dirty="0"/>
              <a:t>Tom aime les « </a:t>
            </a:r>
            <a:r>
              <a:rPr lang="fr-FR" sz="3200" spc="100" dirty="0" err="1"/>
              <a:t>chocapic</a:t>
            </a:r>
            <a:r>
              <a:rPr lang="fr-FR" sz="3200" spc="100" dirty="0"/>
              <a:t> </a:t>
            </a:r>
            <a:r>
              <a:rPr lang="fr-FR" sz="3200" spc="100" dirty="0" smtClean="0"/>
              <a:t>».</a:t>
            </a:r>
          </a:p>
        </p:txBody>
      </p:sp>
      <p:sp>
        <p:nvSpPr>
          <p:cNvPr id="3" name="Rectangle 2"/>
          <p:cNvSpPr/>
          <p:nvPr/>
        </p:nvSpPr>
        <p:spPr>
          <a:xfrm>
            <a:off x="2771672" y="8620"/>
            <a:ext cx="360066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Titi </a:t>
            </a: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déjeune</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99616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lvl="0" algn="just">
              <a:spcBef>
                <a:spcPts val="300"/>
              </a:spcBef>
              <a:spcAft>
                <a:spcPts val="300"/>
              </a:spcAft>
            </a:pPr>
            <a:r>
              <a:rPr lang="fr-FR" sz="3200" spc="100" dirty="0">
                <a:solidFill>
                  <a:prstClr val="white"/>
                </a:solidFill>
              </a:rPr>
              <a:t>Il pense que le pauvre Titi en a assez de  manger toujours les mêmes graines le matin, le midi et le soir ; il décide de vider la gamelle de graines du petit animal pour la remplir de « </a:t>
            </a:r>
            <a:r>
              <a:rPr lang="fr-FR" sz="3200" spc="100" dirty="0" err="1">
                <a:solidFill>
                  <a:prstClr val="white"/>
                </a:solidFill>
              </a:rPr>
              <a:t>chocapic</a:t>
            </a:r>
            <a:r>
              <a:rPr lang="fr-FR" sz="3200" spc="100" dirty="0">
                <a:solidFill>
                  <a:prstClr val="white"/>
                </a:solidFill>
              </a:rPr>
              <a:t> » ! Puis, il verse aussi du lait dans la gamelle de Titi</a:t>
            </a:r>
            <a:r>
              <a:rPr lang="fr-FR" sz="3200" spc="100" dirty="0" smtClean="0">
                <a:solidFill>
                  <a:prstClr val="white"/>
                </a:solidFill>
              </a:rPr>
              <a:t>. Comme </a:t>
            </a:r>
            <a:r>
              <a:rPr lang="fr-FR" sz="3200" spc="100" dirty="0">
                <a:solidFill>
                  <a:prstClr val="white"/>
                </a:solidFill>
              </a:rPr>
              <a:t>ça, Titi sera content</a:t>
            </a:r>
            <a:r>
              <a:rPr lang="fr-FR" sz="3200" spc="100" dirty="0" smtClean="0">
                <a:solidFill>
                  <a:prstClr val="white"/>
                </a:solidFill>
              </a:rPr>
              <a:t>.</a:t>
            </a:r>
          </a:p>
          <a:p>
            <a:pPr lvl="0" algn="just">
              <a:spcBef>
                <a:spcPts val="300"/>
              </a:spcBef>
              <a:spcAft>
                <a:spcPts val="300"/>
              </a:spcAft>
            </a:pPr>
            <a:r>
              <a:rPr lang="fr-FR" sz="3200" spc="100" dirty="0"/>
              <a:t>Tom trouve qu'il est très gentil de partager ses « </a:t>
            </a:r>
            <a:r>
              <a:rPr lang="fr-FR" sz="3200" spc="100" dirty="0" err="1"/>
              <a:t>chocapic</a:t>
            </a:r>
            <a:r>
              <a:rPr lang="fr-FR" sz="3200" spc="100" dirty="0"/>
              <a:t> » avec Titi</a:t>
            </a:r>
            <a:r>
              <a:rPr lang="fr-FR" sz="3200" spc="100" dirty="0" smtClean="0"/>
              <a:t>.</a:t>
            </a:r>
            <a:endParaRPr lang="fr-FR" sz="3200" spc="100" dirty="0"/>
          </a:p>
          <a:p>
            <a:pPr lvl="0" algn="just">
              <a:spcBef>
                <a:spcPts val="300"/>
              </a:spcBef>
              <a:spcAft>
                <a:spcPts val="300"/>
              </a:spcAft>
            </a:pPr>
            <a:r>
              <a:rPr lang="fr-FR" sz="3200" spc="100" dirty="0"/>
              <a:t>« Tu as vu, Titi, on déjeune pareil, dit Tom. On est des frères ! </a:t>
            </a:r>
            <a:r>
              <a:rPr lang="fr-FR" sz="3200" spc="100" dirty="0" smtClean="0"/>
              <a:t>»</a:t>
            </a:r>
            <a:endParaRPr lang="fr-FR" sz="3200" spc="100" dirty="0"/>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9358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lvl="0" algn="just">
              <a:spcBef>
                <a:spcPts val="300"/>
              </a:spcBef>
              <a:spcAft>
                <a:spcPts val="300"/>
              </a:spcAft>
            </a:pPr>
            <a:r>
              <a:rPr lang="fr-FR" sz="3200" spc="100" dirty="0"/>
              <a:t>Tom achève vite son petit-déjeuner, mais pas Titi : Titi n'a rien mangé, il n'a même pas envie de goûter; en plus, il a bousculé sa gamelle et l'a renversée : une grosse flaque de lait s'est formée dans la cage et voilà Titi qui marche dedans </a:t>
            </a:r>
            <a:r>
              <a:rPr lang="fr-FR" sz="3200" spc="100" dirty="0" smtClean="0"/>
              <a:t>!</a:t>
            </a:r>
          </a:p>
          <a:p>
            <a:pPr>
              <a:spcBef>
                <a:spcPts val="300"/>
              </a:spcBef>
              <a:spcAft>
                <a:spcPts val="300"/>
              </a:spcAft>
            </a:pPr>
            <a:r>
              <a:rPr lang="fr-FR" sz="3200" spc="100" dirty="0"/>
              <a:t>Tom dit à Titi:</a:t>
            </a:r>
          </a:p>
          <a:p>
            <a:pPr>
              <a:spcBef>
                <a:spcPts val="300"/>
              </a:spcBef>
              <a:spcAft>
                <a:spcPts val="300"/>
              </a:spcAft>
            </a:pPr>
            <a:r>
              <a:rPr lang="fr-FR" sz="3200" spc="100" dirty="0"/>
              <a:t>« Mais Titi, ce n'est pas une piscine ! Tu ne dois pas prendre un bain de lait, si tu as envie de te laver, je t'emmènerai dans le </a:t>
            </a:r>
            <a:r>
              <a:rPr lang="fr-FR" sz="3200" spc="100" dirty="0" smtClean="0"/>
              <a:t>lavabo. »</a:t>
            </a:r>
            <a:endParaRPr lang="fr-FR" sz="3200" spc="100" dirty="0"/>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07403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200" spc="100" dirty="0"/>
              <a:t>Titi se retrouve dans le lavabo, Tom le mouille, lui met du shampoing, </a:t>
            </a:r>
            <a:r>
              <a:rPr lang="fr-FR" sz="3200" spc="100" dirty="0" smtClean="0"/>
              <a:t>le </a:t>
            </a:r>
            <a:r>
              <a:rPr lang="fr-FR" sz="3200" spc="100" dirty="0"/>
              <a:t>frotte, le rince, et l'essuie dans une serviette</a:t>
            </a:r>
            <a:r>
              <a:rPr lang="fr-FR" sz="3200" spc="100" dirty="0" smtClean="0"/>
              <a:t>.</a:t>
            </a:r>
            <a:r>
              <a:rPr lang="fr-FR" sz="3200" spc="100" dirty="0"/>
              <a:t> </a:t>
            </a:r>
          </a:p>
          <a:p>
            <a:pPr algn="just">
              <a:spcBef>
                <a:spcPts val="300"/>
              </a:spcBef>
              <a:spcAft>
                <a:spcPts val="300"/>
              </a:spcAft>
            </a:pPr>
            <a:r>
              <a:rPr lang="fr-FR" sz="3200" spc="100" dirty="0"/>
              <a:t>Titi  veut retourner dans son </a:t>
            </a:r>
            <a:r>
              <a:rPr lang="fr-FR" sz="3200" spc="100" dirty="0" smtClean="0"/>
              <a:t>foin : </a:t>
            </a:r>
            <a:r>
              <a:rPr lang="fr-FR" sz="3200" spc="100" dirty="0"/>
              <a:t>en fait, Titi a horreur des « </a:t>
            </a:r>
            <a:r>
              <a:rPr lang="fr-FR" sz="3200" spc="100" dirty="0" err="1"/>
              <a:t>chocapic</a:t>
            </a:r>
            <a:r>
              <a:rPr lang="fr-FR" sz="3200" spc="100" dirty="0"/>
              <a:t> » !</a:t>
            </a:r>
          </a:p>
          <a:p>
            <a:pPr algn="just">
              <a:spcBef>
                <a:spcPts val="300"/>
              </a:spcBef>
              <a:spcAft>
                <a:spcPts val="300"/>
              </a:spcAft>
            </a:pPr>
            <a:r>
              <a:rPr lang="fr-FR" sz="3200" spc="100" dirty="0"/>
              <a:t>Surtout des « </a:t>
            </a:r>
            <a:r>
              <a:rPr lang="fr-FR" sz="3200" spc="100" dirty="0" err="1"/>
              <a:t>chocapic</a:t>
            </a:r>
            <a:r>
              <a:rPr lang="fr-FR" sz="3200" spc="100" dirty="0"/>
              <a:t> » qui conduisent au bain !</a:t>
            </a:r>
          </a:p>
          <a:p>
            <a:pPr algn="just">
              <a:spcBef>
                <a:spcPts val="300"/>
              </a:spcBef>
              <a:spcAft>
                <a:spcPts val="300"/>
              </a:spcAft>
            </a:pPr>
            <a:r>
              <a:rPr lang="fr-FR" sz="3200" spc="100" dirty="0"/>
              <a:t>Titi ne veut pas être le frère de Tom, il préfère rester un cochon d'Inde.</a:t>
            </a:r>
            <a:endParaRPr lang="fr-FR" sz="3000" spc="100" dirty="0"/>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04604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43022"/>
            <a:ext cx="7772400" cy="1470025"/>
          </a:xfrm>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rayée 4">
            <a:hlinkClick r:id="" action="ppaction://hlinkshowjump?jump=firs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a:hlinkClick r:id="rId3" action="ppaction://hlinksldjump"/>
          </p:cNvPr>
          <p:cNvSpPr/>
          <p:nvPr/>
        </p:nvSpPr>
        <p:spPr>
          <a:xfrm flipH="1">
            <a:off x="287524"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À quel moment de la journée se passe cette histoire </a:t>
            </a:r>
            <a:r>
              <a:rPr lang="fr-FR" sz="2800" dirty="0" smtClean="0"/>
              <a:t>?</a:t>
            </a:r>
            <a:endParaRPr lang="fr-FR" sz="2800"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19" name="Rectangle 18">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Que mange le cochon d'inde habituellement </a:t>
            </a:r>
            <a:r>
              <a:rPr lang="fr-FR" sz="2800" dirty="0" smtClean="0"/>
              <a:t>?</a:t>
            </a:r>
            <a:endParaRPr lang="fr-FR" sz="2800" spc="100" dirty="0"/>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21" name="Rectangle 20">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Où achète-t-on la nourriture de Titi </a:t>
            </a:r>
            <a:r>
              <a:rPr lang="fr-FR" sz="2800" dirty="0" smtClean="0"/>
              <a:t>?</a:t>
            </a:r>
            <a:endParaRPr lang="fr-FR" sz="2800" dirty="0"/>
          </a:p>
        </p:txBody>
      </p:sp>
      <p:pic>
        <p:nvPicPr>
          <p:cNvPr id="22" name="Imag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23" name="Rectangle 22">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Et Tom, que déjeune-t-il </a:t>
            </a:r>
            <a:r>
              <a:rPr lang="fr-FR" sz="2800" dirty="0" smtClean="0"/>
              <a:t>?</a:t>
            </a:r>
            <a:endParaRPr lang="fr-FR" sz="2800" dirty="0"/>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25" name="Rectangle 24">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Tom remplace-t-il les graines de </a:t>
            </a:r>
            <a:r>
              <a:rPr lang="fr-FR" sz="2800" dirty="0" smtClean="0"/>
              <a:t>Titi</a:t>
            </a:r>
          </a:p>
          <a:p>
            <a:pPr lvl="0" algn="ctr"/>
            <a:r>
              <a:rPr lang="fr-FR" sz="2800" dirty="0" smtClean="0"/>
              <a:t>par </a:t>
            </a:r>
            <a:r>
              <a:rPr lang="fr-FR" sz="2800" dirty="0"/>
              <a:t>des « </a:t>
            </a:r>
            <a:r>
              <a:rPr lang="fr-FR" sz="2800" dirty="0" err="1"/>
              <a:t>chocapic</a:t>
            </a:r>
            <a:r>
              <a:rPr lang="fr-FR" sz="2800" dirty="0"/>
              <a:t> » </a:t>
            </a:r>
            <a:r>
              <a:rPr lang="fr-FR" sz="2800" dirty="0" smtClean="0"/>
              <a:t>?</a:t>
            </a:r>
            <a:endParaRPr lang="fr-FR" sz="2800" dirty="0"/>
          </a:p>
        </p:txBody>
      </p:sp>
      <p:pic>
        <p:nvPicPr>
          <p:cNvPr id="26" name="Imag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27" name="Rectangle 26">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Tom dit que Titi et lui sont frères ? Est-ce vrai </a:t>
            </a:r>
            <a:r>
              <a:rPr lang="fr-FR" sz="2800" dirty="0" smtClean="0"/>
              <a:t>?</a:t>
            </a:r>
            <a:endParaRPr lang="fr-FR" sz="2800" dirty="0"/>
          </a:p>
        </p:txBody>
      </p:sp>
      <p:pic>
        <p:nvPicPr>
          <p:cNvPr id="28" name="Imag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29" name="Rectangle 28">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Titi mange-t-il les « </a:t>
            </a:r>
            <a:r>
              <a:rPr lang="fr-FR" sz="2800" dirty="0" err="1"/>
              <a:t>chocapic</a:t>
            </a:r>
            <a:r>
              <a:rPr lang="fr-FR" sz="2800" dirty="0"/>
              <a:t> » ? Pourquoi </a:t>
            </a:r>
            <a:r>
              <a:rPr lang="fr-FR" sz="2800" dirty="0" smtClean="0"/>
              <a:t>?</a:t>
            </a:r>
            <a:endParaRPr lang="fr-FR" sz="2800" dirty="0"/>
          </a:p>
        </p:txBody>
      </p:sp>
      <p:pic>
        <p:nvPicPr>
          <p:cNvPr id="30" name="Imag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31" name="Rectangle 30">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Que se passe-t-il dans la cage avec la gamelle </a:t>
            </a:r>
            <a:r>
              <a:rPr lang="fr-FR" sz="2800" dirty="0" smtClean="0"/>
              <a:t>?</a:t>
            </a:r>
            <a:endParaRPr lang="fr-FR" sz="2800" dirty="0"/>
          </a:p>
        </p:txBody>
      </p:sp>
      <p:pic>
        <p:nvPicPr>
          <p:cNvPr id="32" name="Imag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33" name="Rectangle 32">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Tom croit-il que Titi réclame un bain </a:t>
            </a:r>
            <a:r>
              <a:rPr lang="fr-FR" sz="2800" dirty="0" smtClean="0"/>
              <a:t>?</a:t>
            </a:r>
            <a:endParaRPr lang="fr-FR" sz="2800" dirty="0"/>
          </a:p>
        </p:txBody>
      </p:sp>
      <p:pic>
        <p:nvPicPr>
          <p:cNvPr id="34" name="Imag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35" name="Rectangle 34">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Raconte comment il fait pour laver le cochon d'Inde</a:t>
            </a:r>
            <a:r>
              <a:rPr lang="fr-FR" sz="2800" dirty="0" smtClean="0"/>
              <a:t>.</a:t>
            </a:r>
            <a:endParaRPr lang="fr-FR" sz="2800" dirty="0"/>
          </a:p>
        </p:txBody>
      </p:sp>
      <p:pic>
        <p:nvPicPr>
          <p:cNvPr id="36" name="Imag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37" name="Rectangle 36">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Pourquoi dit-on que Titi déteste les « </a:t>
            </a:r>
            <a:r>
              <a:rPr lang="fr-FR" sz="2800" dirty="0" err="1"/>
              <a:t>chocapic</a:t>
            </a:r>
            <a:r>
              <a:rPr lang="fr-FR" sz="2800" dirty="0"/>
              <a:t> », surtout les « </a:t>
            </a:r>
            <a:r>
              <a:rPr lang="fr-FR" sz="2800" dirty="0" err="1"/>
              <a:t>chocapic</a:t>
            </a:r>
            <a:r>
              <a:rPr lang="fr-FR" sz="2800" dirty="0"/>
              <a:t> » qui conduisent au bain </a:t>
            </a:r>
            <a:r>
              <a:rPr lang="fr-FR" sz="2800" dirty="0" smtClean="0"/>
              <a:t>?</a:t>
            </a:r>
            <a:endParaRPr lang="fr-FR" sz="2800" spc="100" dirty="0"/>
          </a:p>
        </p:txBody>
      </p:sp>
      <p:pic>
        <p:nvPicPr>
          <p:cNvPr id="38" name="Imag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
        <p:nvSpPr>
          <p:cNvPr id="39" name="Rectangle 38">
            <a:hlinkClick r:id="" action="ppaction://noaction" highlightClick="1"/>
          </p:cNvPr>
          <p:cNvSpPr/>
          <p:nvPr/>
        </p:nvSpPr>
        <p:spPr>
          <a:xfrm>
            <a:off x="-6672"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Pourquoi Titi ne veut-il pas être un frère pour Tom ?</a:t>
            </a:r>
            <a:endParaRPr lang="fr-FR" sz="2800" spc="100" dirty="0"/>
          </a:p>
        </p:txBody>
      </p:sp>
      <p:pic>
        <p:nvPicPr>
          <p:cNvPr id="40" name="Imag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363" y="3180157"/>
            <a:ext cx="739965" cy="497686"/>
          </a:xfrm>
          <a:prstGeom prst="rect">
            <a:avLst/>
          </a:prstGeom>
        </p:spPr>
      </p:pic>
    </p:spTree>
    <p:extLst>
      <p:ext uri="{BB962C8B-B14F-4D97-AF65-F5344CB8AC3E}">
        <p14:creationId xmlns:p14="http://schemas.microsoft.com/office/powerpoint/2010/main" val="17271421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lochette.wav"/>
                                        </p:tgtEl>
                                      </p:cMediaNode>
                                    </p:audio>
                                  </p:subTnLst>
                                </p:cTn>
                              </p:par>
                              <p:par>
                                <p:cTn id="7" presetID="1" presetClass="exit" presetSubtype="0" fill="hold"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par>
                          <p:cTn id="9" fill="hold">
                            <p:stCondLst>
                              <p:cond delay="0"/>
                            </p:stCondLst>
                            <p:childTnLst>
                              <p:par>
                                <p:cTn id="10" presetID="26"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290">
                                          <p:stCondLst>
                                            <p:cond delay="0"/>
                                          </p:stCondLst>
                                        </p:cTn>
                                        <p:tgtEl>
                                          <p:spTgt spid="19"/>
                                        </p:tgtEl>
                                      </p:cBhvr>
                                    </p:animEffect>
                                    <p:anim calcmode="lin" valueType="num">
                                      <p:cBhvr>
                                        <p:cTn id="13" dur="911"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19"/>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19"/>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19"/>
                                        </p:tgtEl>
                                        <p:attrNameLst>
                                          <p:attrName>ppt_y</p:attrName>
                                        </p:attrNameLst>
                                      </p:cBhvr>
                                      <p:tavLst>
                                        <p:tav tm="0" fmla="#ppt_y-sin(pi*$)/81">
                                          <p:val>
                                            <p:fltVal val="0"/>
                                          </p:val>
                                        </p:tav>
                                        <p:tav tm="100000">
                                          <p:val>
                                            <p:fltVal val="1"/>
                                          </p:val>
                                        </p:tav>
                                      </p:tavLst>
                                    </p:anim>
                                    <p:animScale>
                                      <p:cBhvr>
                                        <p:cTn id="18" dur="13">
                                          <p:stCondLst>
                                            <p:cond delay="325"/>
                                          </p:stCondLst>
                                        </p:cTn>
                                        <p:tgtEl>
                                          <p:spTgt spid="19"/>
                                        </p:tgtEl>
                                      </p:cBhvr>
                                      <p:to x="100000" y="60000"/>
                                    </p:animScale>
                                    <p:animScale>
                                      <p:cBhvr>
                                        <p:cTn id="19" dur="83" decel="50000">
                                          <p:stCondLst>
                                            <p:cond delay="338"/>
                                          </p:stCondLst>
                                        </p:cTn>
                                        <p:tgtEl>
                                          <p:spTgt spid="19"/>
                                        </p:tgtEl>
                                      </p:cBhvr>
                                      <p:to x="100000" y="100000"/>
                                    </p:animScale>
                                    <p:animScale>
                                      <p:cBhvr>
                                        <p:cTn id="20" dur="13">
                                          <p:stCondLst>
                                            <p:cond delay="656"/>
                                          </p:stCondLst>
                                        </p:cTn>
                                        <p:tgtEl>
                                          <p:spTgt spid="19"/>
                                        </p:tgtEl>
                                      </p:cBhvr>
                                      <p:to x="100000" y="80000"/>
                                    </p:animScale>
                                    <p:animScale>
                                      <p:cBhvr>
                                        <p:cTn id="21" dur="83" decel="50000">
                                          <p:stCondLst>
                                            <p:cond delay="669"/>
                                          </p:stCondLst>
                                        </p:cTn>
                                        <p:tgtEl>
                                          <p:spTgt spid="19"/>
                                        </p:tgtEl>
                                      </p:cBhvr>
                                      <p:to x="100000" y="100000"/>
                                    </p:animScale>
                                    <p:animScale>
                                      <p:cBhvr>
                                        <p:cTn id="22" dur="13">
                                          <p:stCondLst>
                                            <p:cond delay="821"/>
                                          </p:stCondLst>
                                        </p:cTn>
                                        <p:tgtEl>
                                          <p:spTgt spid="19"/>
                                        </p:tgtEl>
                                      </p:cBhvr>
                                      <p:to x="100000" y="90000"/>
                                    </p:animScale>
                                    <p:animScale>
                                      <p:cBhvr>
                                        <p:cTn id="23" dur="83" decel="50000">
                                          <p:stCondLst>
                                            <p:cond delay="834"/>
                                          </p:stCondLst>
                                        </p:cTn>
                                        <p:tgtEl>
                                          <p:spTgt spid="19"/>
                                        </p:tgtEl>
                                      </p:cBhvr>
                                      <p:to x="100000" y="100000"/>
                                    </p:animScale>
                                    <p:animScale>
                                      <p:cBhvr>
                                        <p:cTn id="24" dur="13">
                                          <p:stCondLst>
                                            <p:cond delay="904"/>
                                          </p:stCondLst>
                                        </p:cTn>
                                        <p:tgtEl>
                                          <p:spTgt spid="19"/>
                                        </p:tgtEl>
                                      </p:cBhvr>
                                      <p:to x="100000" y="95000"/>
                                    </p:animScale>
                                    <p:animScale>
                                      <p:cBhvr>
                                        <p:cTn id="25" dur="83" decel="50000">
                                          <p:stCondLst>
                                            <p:cond delay="917"/>
                                          </p:stCondLst>
                                        </p:cTn>
                                        <p:tgtEl>
                                          <p:spTgt spid="19"/>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90">
                                          <p:stCondLst>
                                            <p:cond delay="0"/>
                                          </p:stCondLst>
                                        </p:cTn>
                                        <p:tgtEl>
                                          <p:spTgt spid="20"/>
                                        </p:tgtEl>
                                      </p:cBhvr>
                                    </p:animEffect>
                                    <p:anim calcmode="lin" valueType="num">
                                      <p:cBhvr>
                                        <p:cTn id="29"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0"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1"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32"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33"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34" dur="13">
                                          <p:stCondLst>
                                            <p:cond delay="325"/>
                                          </p:stCondLst>
                                        </p:cTn>
                                        <p:tgtEl>
                                          <p:spTgt spid="20"/>
                                        </p:tgtEl>
                                      </p:cBhvr>
                                      <p:to x="100000" y="60000"/>
                                    </p:animScale>
                                    <p:animScale>
                                      <p:cBhvr>
                                        <p:cTn id="35" dur="83" decel="50000">
                                          <p:stCondLst>
                                            <p:cond delay="338"/>
                                          </p:stCondLst>
                                        </p:cTn>
                                        <p:tgtEl>
                                          <p:spTgt spid="20"/>
                                        </p:tgtEl>
                                      </p:cBhvr>
                                      <p:to x="100000" y="100000"/>
                                    </p:animScale>
                                    <p:animScale>
                                      <p:cBhvr>
                                        <p:cTn id="36" dur="13">
                                          <p:stCondLst>
                                            <p:cond delay="656"/>
                                          </p:stCondLst>
                                        </p:cTn>
                                        <p:tgtEl>
                                          <p:spTgt spid="20"/>
                                        </p:tgtEl>
                                      </p:cBhvr>
                                      <p:to x="100000" y="80000"/>
                                    </p:animScale>
                                    <p:animScale>
                                      <p:cBhvr>
                                        <p:cTn id="37" dur="83" decel="50000">
                                          <p:stCondLst>
                                            <p:cond delay="669"/>
                                          </p:stCondLst>
                                        </p:cTn>
                                        <p:tgtEl>
                                          <p:spTgt spid="20"/>
                                        </p:tgtEl>
                                      </p:cBhvr>
                                      <p:to x="100000" y="100000"/>
                                    </p:animScale>
                                    <p:animScale>
                                      <p:cBhvr>
                                        <p:cTn id="38" dur="13">
                                          <p:stCondLst>
                                            <p:cond delay="821"/>
                                          </p:stCondLst>
                                        </p:cTn>
                                        <p:tgtEl>
                                          <p:spTgt spid="20"/>
                                        </p:tgtEl>
                                      </p:cBhvr>
                                      <p:to x="100000" y="90000"/>
                                    </p:animScale>
                                    <p:animScale>
                                      <p:cBhvr>
                                        <p:cTn id="39" dur="83" decel="50000">
                                          <p:stCondLst>
                                            <p:cond delay="834"/>
                                          </p:stCondLst>
                                        </p:cTn>
                                        <p:tgtEl>
                                          <p:spTgt spid="20"/>
                                        </p:tgtEl>
                                      </p:cBhvr>
                                      <p:to x="100000" y="100000"/>
                                    </p:animScale>
                                    <p:animScale>
                                      <p:cBhvr>
                                        <p:cTn id="40" dur="13">
                                          <p:stCondLst>
                                            <p:cond delay="904"/>
                                          </p:stCondLst>
                                        </p:cTn>
                                        <p:tgtEl>
                                          <p:spTgt spid="20"/>
                                        </p:tgtEl>
                                      </p:cBhvr>
                                      <p:to x="100000" y="95000"/>
                                    </p:animScale>
                                    <p:animScale>
                                      <p:cBhvr>
                                        <p:cTn id="41" dur="83" decel="50000">
                                          <p:stCondLst>
                                            <p:cond delay="917"/>
                                          </p:stCondLst>
                                        </p:cTn>
                                        <p:tgtEl>
                                          <p:spTgt spid="20"/>
                                        </p:tgtEl>
                                      </p:cBhvr>
                                      <p:to x="100000" y="100000"/>
                                    </p:animScale>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subTnLst>
                                    <p:audio>
                                      <p:cMediaNode>
                                        <p:cTn display="0" masterRel="sameClick">
                                          <p:stCondLst>
                                            <p:cond evt="begin" delay="0">
                                              <p:tn val="45"/>
                                            </p:cond>
                                          </p:stCondLst>
                                          <p:endCondLst>
                                            <p:cond evt="onStopAudio" delay="0">
                                              <p:tgtEl>
                                                <p:sldTgt/>
                                              </p:tgtEl>
                                            </p:cond>
                                          </p:endCondLst>
                                        </p:cTn>
                                        <p:tgtEl>
                                          <p:sndTgt r:embed="rId2" name="clochette.wav"/>
                                        </p:tgtEl>
                                      </p:cMediaNode>
                                    </p:audio>
                                  </p:subTnLst>
                                </p:cTn>
                              </p:par>
                              <p:par>
                                <p:cTn id="47" presetID="1" presetClass="exit" presetSubtype="0" fill="hold"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26"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290">
                                          <p:stCondLst>
                                            <p:cond delay="0"/>
                                          </p:stCondLst>
                                        </p:cTn>
                                        <p:tgtEl>
                                          <p:spTgt spid="21"/>
                                        </p:tgtEl>
                                      </p:cBhvr>
                                    </p:animEffect>
                                    <p:anim calcmode="lin" valueType="num">
                                      <p:cBhvr>
                                        <p:cTn id="52"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55"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56"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57" dur="13">
                                          <p:stCondLst>
                                            <p:cond delay="325"/>
                                          </p:stCondLst>
                                        </p:cTn>
                                        <p:tgtEl>
                                          <p:spTgt spid="21"/>
                                        </p:tgtEl>
                                      </p:cBhvr>
                                      <p:to x="100000" y="60000"/>
                                    </p:animScale>
                                    <p:animScale>
                                      <p:cBhvr>
                                        <p:cTn id="58" dur="83" decel="50000">
                                          <p:stCondLst>
                                            <p:cond delay="338"/>
                                          </p:stCondLst>
                                        </p:cTn>
                                        <p:tgtEl>
                                          <p:spTgt spid="21"/>
                                        </p:tgtEl>
                                      </p:cBhvr>
                                      <p:to x="100000" y="100000"/>
                                    </p:animScale>
                                    <p:animScale>
                                      <p:cBhvr>
                                        <p:cTn id="59" dur="13">
                                          <p:stCondLst>
                                            <p:cond delay="656"/>
                                          </p:stCondLst>
                                        </p:cTn>
                                        <p:tgtEl>
                                          <p:spTgt spid="21"/>
                                        </p:tgtEl>
                                      </p:cBhvr>
                                      <p:to x="100000" y="80000"/>
                                    </p:animScale>
                                    <p:animScale>
                                      <p:cBhvr>
                                        <p:cTn id="60" dur="83" decel="50000">
                                          <p:stCondLst>
                                            <p:cond delay="669"/>
                                          </p:stCondLst>
                                        </p:cTn>
                                        <p:tgtEl>
                                          <p:spTgt spid="21"/>
                                        </p:tgtEl>
                                      </p:cBhvr>
                                      <p:to x="100000" y="100000"/>
                                    </p:animScale>
                                    <p:animScale>
                                      <p:cBhvr>
                                        <p:cTn id="61" dur="13">
                                          <p:stCondLst>
                                            <p:cond delay="821"/>
                                          </p:stCondLst>
                                        </p:cTn>
                                        <p:tgtEl>
                                          <p:spTgt spid="21"/>
                                        </p:tgtEl>
                                      </p:cBhvr>
                                      <p:to x="100000" y="90000"/>
                                    </p:animScale>
                                    <p:animScale>
                                      <p:cBhvr>
                                        <p:cTn id="62" dur="83" decel="50000">
                                          <p:stCondLst>
                                            <p:cond delay="834"/>
                                          </p:stCondLst>
                                        </p:cTn>
                                        <p:tgtEl>
                                          <p:spTgt spid="21"/>
                                        </p:tgtEl>
                                      </p:cBhvr>
                                      <p:to x="100000" y="100000"/>
                                    </p:animScale>
                                    <p:animScale>
                                      <p:cBhvr>
                                        <p:cTn id="63" dur="13">
                                          <p:stCondLst>
                                            <p:cond delay="904"/>
                                          </p:stCondLst>
                                        </p:cTn>
                                        <p:tgtEl>
                                          <p:spTgt spid="21"/>
                                        </p:tgtEl>
                                      </p:cBhvr>
                                      <p:to x="100000" y="95000"/>
                                    </p:animScale>
                                    <p:animScale>
                                      <p:cBhvr>
                                        <p:cTn id="64" dur="83" decel="50000">
                                          <p:stCondLst>
                                            <p:cond delay="917"/>
                                          </p:stCondLst>
                                        </p:cTn>
                                        <p:tgtEl>
                                          <p:spTgt spid="21"/>
                                        </p:tgtEl>
                                      </p:cBhvr>
                                      <p:to x="100000" y="100000"/>
                                    </p:animScale>
                                  </p:childTnLst>
                                </p:cTn>
                              </p:par>
                              <p:par>
                                <p:cTn id="65" presetID="26" presetClass="entr" presetSubtype="0"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290">
                                          <p:stCondLst>
                                            <p:cond delay="0"/>
                                          </p:stCondLst>
                                        </p:cTn>
                                        <p:tgtEl>
                                          <p:spTgt spid="22"/>
                                        </p:tgtEl>
                                      </p:cBhvr>
                                    </p:animEffect>
                                    <p:anim calcmode="lin" valueType="num">
                                      <p:cBhvr>
                                        <p:cTn id="68"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9"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0"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71"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72"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73" dur="13">
                                          <p:stCondLst>
                                            <p:cond delay="325"/>
                                          </p:stCondLst>
                                        </p:cTn>
                                        <p:tgtEl>
                                          <p:spTgt spid="22"/>
                                        </p:tgtEl>
                                      </p:cBhvr>
                                      <p:to x="100000" y="60000"/>
                                    </p:animScale>
                                    <p:animScale>
                                      <p:cBhvr>
                                        <p:cTn id="74" dur="83" decel="50000">
                                          <p:stCondLst>
                                            <p:cond delay="338"/>
                                          </p:stCondLst>
                                        </p:cTn>
                                        <p:tgtEl>
                                          <p:spTgt spid="22"/>
                                        </p:tgtEl>
                                      </p:cBhvr>
                                      <p:to x="100000" y="100000"/>
                                    </p:animScale>
                                    <p:animScale>
                                      <p:cBhvr>
                                        <p:cTn id="75" dur="13">
                                          <p:stCondLst>
                                            <p:cond delay="656"/>
                                          </p:stCondLst>
                                        </p:cTn>
                                        <p:tgtEl>
                                          <p:spTgt spid="22"/>
                                        </p:tgtEl>
                                      </p:cBhvr>
                                      <p:to x="100000" y="80000"/>
                                    </p:animScale>
                                    <p:animScale>
                                      <p:cBhvr>
                                        <p:cTn id="76" dur="83" decel="50000">
                                          <p:stCondLst>
                                            <p:cond delay="669"/>
                                          </p:stCondLst>
                                        </p:cTn>
                                        <p:tgtEl>
                                          <p:spTgt spid="22"/>
                                        </p:tgtEl>
                                      </p:cBhvr>
                                      <p:to x="100000" y="100000"/>
                                    </p:animScale>
                                    <p:animScale>
                                      <p:cBhvr>
                                        <p:cTn id="77" dur="13">
                                          <p:stCondLst>
                                            <p:cond delay="821"/>
                                          </p:stCondLst>
                                        </p:cTn>
                                        <p:tgtEl>
                                          <p:spTgt spid="22"/>
                                        </p:tgtEl>
                                      </p:cBhvr>
                                      <p:to x="100000" y="90000"/>
                                    </p:animScale>
                                    <p:animScale>
                                      <p:cBhvr>
                                        <p:cTn id="78" dur="83" decel="50000">
                                          <p:stCondLst>
                                            <p:cond delay="834"/>
                                          </p:stCondLst>
                                        </p:cTn>
                                        <p:tgtEl>
                                          <p:spTgt spid="22"/>
                                        </p:tgtEl>
                                      </p:cBhvr>
                                      <p:to x="100000" y="100000"/>
                                    </p:animScale>
                                    <p:animScale>
                                      <p:cBhvr>
                                        <p:cTn id="79" dur="13">
                                          <p:stCondLst>
                                            <p:cond delay="904"/>
                                          </p:stCondLst>
                                        </p:cTn>
                                        <p:tgtEl>
                                          <p:spTgt spid="22"/>
                                        </p:tgtEl>
                                      </p:cBhvr>
                                      <p:to x="100000" y="95000"/>
                                    </p:animScale>
                                    <p:animScale>
                                      <p:cBhvr>
                                        <p:cTn id="80" dur="83" decel="50000">
                                          <p:stCondLst>
                                            <p:cond delay="917"/>
                                          </p:stCondLst>
                                        </p:cTn>
                                        <p:tgtEl>
                                          <p:spTgt spid="22"/>
                                        </p:tgtEl>
                                      </p:cBhvr>
                                      <p:to x="100000" y="100000"/>
                                    </p:animScale>
                                  </p:childTnLst>
                                </p:cTn>
                              </p:par>
                            </p:childTnLst>
                          </p:cTn>
                        </p:par>
                      </p:childTnLst>
                    </p:cTn>
                  </p:par>
                </p:childTnLst>
              </p:cTn>
              <p:nextCondLst>
                <p:cond evt="onClick" delay="0">
                  <p:tgtEl>
                    <p:spTgt spid="20"/>
                  </p:tgtEl>
                </p:cond>
              </p:nextCondLst>
            </p:seq>
            <p:seq concurrent="1" nextAc="seek">
              <p:cTn id="81" restart="whenNotActive" fill="hold" evtFilter="cancelBubble" nodeType="interactiveSeq">
                <p:stCondLst>
                  <p:cond evt="onClick" delay="0">
                    <p:tgtEl>
                      <p:spTgt spid="22"/>
                    </p:tgtEl>
                  </p:cond>
                </p:stCondLst>
                <p:endSync evt="end" delay="0">
                  <p:rtn val="all"/>
                </p:endSync>
                <p:childTnLst>
                  <p:par>
                    <p:cTn id="82" fill="hold">
                      <p:stCondLst>
                        <p:cond delay="0"/>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1"/>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2" name="clochette.wav"/>
                                        </p:tgtEl>
                                      </p:cMediaNode>
                                    </p:audio>
                                  </p:subTnLst>
                                </p:cTn>
                              </p:par>
                              <p:par>
                                <p:cTn id="86" presetID="1" presetClass="exit" presetSubtype="0" fill="hold" nodeType="withEffect">
                                  <p:stCondLst>
                                    <p:cond delay="0"/>
                                  </p:stCondLst>
                                  <p:childTnLst>
                                    <p:set>
                                      <p:cBhvr>
                                        <p:cTn id="87" dur="1" fill="hold">
                                          <p:stCondLst>
                                            <p:cond delay="0"/>
                                          </p:stCondLst>
                                        </p:cTn>
                                        <p:tgtEl>
                                          <p:spTgt spid="22"/>
                                        </p:tgtEl>
                                        <p:attrNameLst>
                                          <p:attrName>style.visibility</p:attrName>
                                        </p:attrNameLst>
                                      </p:cBhvr>
                                      <p:to>
                                        <p:strVal val="hidden"/>
                                      </p:to>
                                    </p:set>
                                  </p:childTnLst>
                                </p:cTn>
                              </p:par>
                            </p:childTnLst>
                          </p:cTn>
                        </p:par>
                        <p:par>
                          <p:cTn id="88" fill="hold">
                            <p:stCondLst>
                              <p:cond delay="0"/>
                            </p:stCondLst>
                            <p:childTnLst>
                              <p:par>
                                <p:cTn id="89" presetID="26"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down)">
                                      <p:cBhvr>
                                        <p:cTn id="91" dur="290">
                                          <p:stCondLst>
                                            <p:cond delay="0"/>
                                          </p:stCondLst>
                                        </p:cTn>
                                        <p:tgtEl>
                                          <p:spTgt spid="23"/>
                                        </p:tgtEl>
                                      </p:cBhvr>
                                    </p:animEffect>
                                    <p:anim calcmode="lin" valueType="num">
                                      <p:cBhvr>
                                        <p:cTn id="92"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3"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94"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95"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96"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97" dur="13">
                                          <p:stCondLst>
                                            <p:cond delay="325"/>
                                          </p:stCondLst>
                                        </p:cTn>
                                        <p:tgtEl>
                                          <p:spTgt spid="23"/>
                                        </p:tgtEl>
                                      </p:cBhvr>
                                      <p:to x="100000" y="60000"/>
                                    </p:animScale>
                                    <p:animScale>
                                      <p:cBhvr>
                                        <p:cTn id="98" dur="83" decel="50000">
                                          <p:stCondLst>
                                            <p:cond delay="338"/>
                                          </p:stCondLst>
                                        </p:cTn>
                                        <p:tgtEl>
                                          <p:spTgt spid="23"/>
                                        </p:tgtEl>
                                      </p:cBhvr>
                                      <p:to x="100000" y="100000"/>
                                    </p:animScale>
                                    <p:animScale>
                                      <p:cBhvr>
                                        <p:cTn id="99" dur="13">
                                          <p:stCondLst>
                                            <p:cond delay="656"/>
                                          </p:stCondLst>
                                        </p:cTn>
                                        <p:tgtEl>
                                          <p:spTgt spid="23"/>
                                        </p:tgtEl>
                                      </p:cBhvr>
                                      <p:to x="100000" y="80000"/>
                                    </p:animScale>
                                    <p:animScale>
                                      <p:cBhvr>
                                        <p:cTn id="100" dur="83" decel="50000">
                                          <p:stCondLst>
                                            <p:cond delay="669"/>
                                          </p:stCondLst>
                                        </p:cTn>
                                        <p:tgtEl>
                                          <p:spTgt spid="23"/>
                                        </p:tgtEl>
                                      </p:cBhvr>
                                      <p:to x="100000" y="100000"/>
                                    </p:animScale>
                                    <p:animScale>
                                      <p:cBhvr>
                                        <p:cTn id="101" dur="13">
                                          <p:stCondLst>
                                            <p:cond delay="821"/>
                                          </p:stCondLst>
                                        </p:cTn>
                                        <p:tgtEl>
                                          <p:spTgt spid="23"/>
                                        </p:tgtEl>
                                      </p:cBhvr>
                                      <p:to x="100000" y="90000"/>
                                    </p:animScale>
                                    <p:animScale>
                                      <p:cBhvr>
                                        <p:cTn id="102" dur="83" decel="50000">
                                          <p:stCondLst>
                                            <p:cond delay="834"/>
                                          </p:stCondLst>
                                        </p:cTn>
                                        <p:tgtEl>
                                          <p:spTgt spid="23"/>
                                        </p:tgtEl>
                                      </p:cBhvr>
                                      <p:to x="100000" y="100000"/>
                                    </p:animScale>
                                    <p:animScale>
                                      <p:cBhvr>
                                        <p:cTn id="103" dur="13">
                                          <p:stCondLst>
                                            <p:cond delay="904"/>
                                          </p:stCondLst>
                                        </p:cTn>
                                        <p:tgtEl>
                                          <p:spTgt spid="23"/>
                                        </p:tgtEl>
                                      </p:cBhvr>
                                      <p:to x="100000" y="95000"/>
                                    </p:animScale>
                                    <p:animScale>
                                      <p:cBhvr>
                                        <p:cTn id="104" dur="83" decel="50000">
                                          <p:stCondLst>
                                            <p:cond delay="917"/>
                                          </p:stCondLst>
                                        </p:cTn>
                                        <p:tgtEl>
                                          <p:spTgt spid="23"/>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290">
                                          <p:stCondLst>
                                            <p:cond delay="0"/>
                                          </p:stCondLst>
                                        </p:cTn>
                                        <p:tgtEl>
                                          <p:spTgt spid="24"/>
                                        </p:tgtEl>
                                      </p:cBhvr>
                                    </p:animEffect>
                                    <p:anim calcmode="lin" valueType="num">
                                      <p:cBhvr>
                                        <p:cTn id="108"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9"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10"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111"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112"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113" dur="13">
                                          <p:stCondLst>
                                            <p:cond delay="325"/>
                                          </p:stCondLst>
                                        </p:cTn>
                                        <p:tgtEl>
                                          <p:spTgt spid="24"/>
                                        </p:tgtEl>
                                      </p:cBhvr>
                                      <p:to x="100000" y="60000"/>
                                    </p:animScale>
                                    <p:animScale>
                                      <p:cBhvr>
                                        <p:cTn id="114" dur="83" decel="50000">
                                          <p:stCondLst>
                                            <p:cond delay="338"/>
                                          </p:stCondLst>
                                        </p:cTn>
                                        <p:tgtEl>
                                          <p:spTgt spid="24"/>
                                        </p:tgtEl>
                                      </p:cBhvr>
                                      <p:to x="100000" y="100000"/>
                                    </p:animScale>
                                    <p:animScale>
                                      <p:cBhvr>
                                        <p:cTn id="115" dur="13">
                                          <p:stCondLst>
                                            <p:cond delay="656"/>
                                          </p:stCondLst>
                                        </p:cTn>
                                        <p:tgtEl>
                                          <p:spTgt spid="24"/>
                                        </p:tgtEl>
                                      </p:cBhvr>
                                      <p:to x="100000" y="80000"/>
                                    </p:animScale>
                                    <p:animScale>
                                      <p:cBhvr>
                                        <p:cTn id="116" dur="83" decel="50000">
                                          <p:stCondLst>
                                            <p:cond delay="669"/>
                                          </p:stCondLst>
                                        </p:cTn>
                                        <p:tgtEl>
                                          <p:spTgt spid="24"/>
                                        </p:tgtEl>
                                      </p:cBhvr>
                                      <p:to x="100000" y="100000"/>
                                    </p:animScale>
                                    <p:animScale>
                                      <p:cBhvr>
                                        <p:cTn id="117" dur="13">
                                          <p:stCondLst>
                                            <p:cond delay="821"/>
                                          </p:stCondLst>
                                        </p:cTn>
                                        <p:tgtEl>
                                          <p:spTgt spid="24"/>
                                        </p:tgtEl>
                                      </p:cBhvr>
                                      <p:to x="100000" y="90000"/>
                                    </p:animScale>
                                    <p:animScale>
                                      <p:cBhvr>
                                        <p:cTn id="118" dur="83" decel="50000">
                                          <p:stCondLst>
                                            <p:cond delay="834"/>
                                          </p:stCondLst>
                                        </p:cTn>
                                        <p:tgtEl>
                                          <p:spTgt spid="24"/>
                                        </p:tgtEl>
                                      </p:cBhvr>
                                      <p:to x="100000" y="100000"/>
                                    </p:animScale>
                                    <p:animScale>
                                      <p:cBhvr>
                                        <p:cTn id="119" dur="13">
                                          <p:stCondLst>
                                            <p:cond delay="904"/>
                                          </p:stCondLst>
                                        </p:cTn>
                                        <p:tgtEl>
                                          <p:spTgt spid="24"/>
                                        </p:tgtEl>
                                      </p:cBhvr>
                                      <p:to x="100000" y="95000"/>
                                    </p:animScale>
                                    <p:animScale>
                                      <p:cBhvr>
                                        <p:cTn id="120" dur="83" decel="50000">
                                          <p:stCondLst>
                                            <p:cond delay="917"/>
                                          </p:stCondLst>
                                        </p:cTn>
                                        <p:tgtEl>
                                          <p:spTgt spid="24"/>
                                        </p:tgtEl>
                                      </p:cBhvr>
                                      <p:to x="100000" y="100000"/>
                                    </p:animScale>
                                  </p:childTnLst>
                                </p:cTn>
                              </p:par>
                            </p:childTnLst>
                          </p:cTn>
                        </p:par>
                      </p:childTnLst>
                    </p:cTn>
                  </p:par>
                </p:childTnLst>
              </p:cTn>
              <p:nextCondLst>
                <p:cond evt="onClick" delay="0">
                  <p:tgtEl>
                    <p:spTgt spid="22"/>
                  </p:tgtEl>
                </p:cond>
              </p:nextCondLst>
            </p:seq>
            <p:seq concurrent="1" nextAc="seek">
              <p:cTn id="121" restart="whenNotActive" fill="hold" evtFilter="cancelBubble" nodeType="interactiveSeq">
                <p:stCondLst>
                  <p:cond evt="onClick" delay="0">
                    <p:tgtEl>
                      <p:spTgt spid="24"/>
                    </p:tgtEl>
                  </p:cond>
                </p:stCondLst>
                <p:endSync evt="end" delay="0">
                  <p:rtn val="all"/>
                </p:endSync>
                <p:childTnLst>
                  <p:par>
                    <p:cTn id="122" fill="hold">
                      <p:stCondLst>
                        <p:cond delay="0"/>
                      </p:stCondLst>
                      <p:childTnLst>
                        <p:par>
                          <p:cTn id="123" fill="hold">
                            <p:stCondLst>
                              <p:cond delay="0"/>
                            </p:stCondLst>
                            <p:childTnLst>
                              <p:par>
                                <p:cTn id="124" presetID="1" presetClass="exit" presetSubtype="0" fill="hold" grpId="1" nodeType="clickEffect">
                                  <p:stCondLst>
                                    <p:cond delay="0"/>
                                  </p:stCondLst>
                                  <p:childTnLst>
                                    <p:set>
                                      <p:cBhvr>
                                        <p:cTn id="125" dur="1" fill="hold">
                                          <p:stCondLst>
                                            <p:cond delay="0"/>
                                          </p:stCondLst>
                                        </p:cTn>
                                        <p:tgtEl>
                                          <p:spTgt spid="23"/>
                                        </p:tgtEl>
                                        <p:attrNameLst>
                                          <p:attrName>style.visibility</p:attrName>
                                        </p:attrNameLst>
                                      </p:cBhvr>
                                      <p:to>
                                        <p:strVal val="hidden"/>
                                      </p:to>
                                    </p:set>
                                  </p:childTnLst>
                                  <p:subTnLst>
                                    <p:audio>
                                      <p:cMediaNode>
                                        <p:cTn display="0" masterRel="sameClick">
                                          <p:stCondLst>
                                            <p:cond evt="begin" delay="0">
                                              <p:tn val="124"/>
                                            </p:cond>
                                          </p:stCondLst>
                                          <p:endCondLst>
                                            <p:cond evt="onStopAudio" delay="0">
                                              <p:tgtEl>
                                                <p:sldTgt/>
                                              </p:tgtEl>
                                            </p:cond>
                                          </p:endCondLst>
                                        </p:cTn>
                                        <p:tgtEl>
                                          <p:sndTgt r:embed="rId2" name="clochette.wav"/>
                                        </p:tgtEl>
                                      </p:cMediaNode>
                                    </p:audio>
                                  </p:subTnLst>
                                </p:cTn>
                              </p:par>
                              <p:par>
                                <p:cTn id="126" presetID="1" presetClass="exit" presetSubtype="0" fill="hold" nodeType="withEffect">
                                  <p:stCondLst>
                                    <p:cond delay="0"/>
                                  </p:stCondLst>
                                  <p:childTnLst>
                                    <p:set>
                                      <p:cBhvr>
                                        <p:cTn id="127" dur="1" fill="hold">
                                          <p:stCondLst>
                                            <p:cond delay="0"/>
                                          </p:stCondLst>
                                        </p:cTn>
                                        <p:tgtEl>
                                          <p:spTgt spid="24"/>
                                        </p:tgtEl>
                                        <p:attrNameLst>
                                          <p:attrName>style.visibility</p:attrName>
                                        </p:attrNameLst>
                                      </p:cBhvr>
                                      <p:to>
                                        <p:strVal val="hidden"/>
                                      </p:to>
                                    </p:set>
                                  </p:childTnLst>
                                </p:cTn>
                              </p:par>
                            </p:childTnLst>
                          </p:cTn>
                        </p:par>
                        <p:par>
                          <p:cTn id="128" fill="hold">
                            <p:stCondLst>
                              <p:cond delay="0"/>
                            </p:stCondLst>
                            <p:childTnLst>
                              <p:par>
                                <p:cTn id="129" presetID="26" presetClass="entr" presetSubtype="0" fill="hold" grpId="0" nodeType="after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down)">
                                      <p:cBhvr>
                                        <p:cTn id="131" dur="290">
                                          <p:stCondLst>
                                            <p:cond delay="0"/>
                                          </p:stCondLst>
                                        </p:cTn>
                                        <p:tgtEl>
                                          <p:spTgt spid="25"/>
                                        </p:tgtEl>
                                      </p:cBhvr>
                                    </p:animEffect>
                                    <p:anim calcmode="lin" valueType="num">
                                      <p:cBhvr>
                                        <p:cTn id="132" dur="911"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3" dur="3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4" dur="332" tmFilter="0, 0; 0.125,0.2665; 0.25,0.4; 0.375,0.465; 0.5,0.5;  0.625,0.535; 0.75,0.6; 0.875,0.7335; 1,1">
                                          <p:stCondLst>
                                            <p:cond delay="332"/>
                                          </p:stCondLst>
                                        </p:cTn>
                                        <p:tgtEl>
                                          <p:spTgt spid="25"/>
                                        </p:tgtEl>
                                        <p:attrNameLst>
                                          <p:attrName>ppt_y</p:attrName>
                                        </p:attrNameLst>
                                      </p:cBhvr>
                                      <p:tavLst>
                                        <p:tav tm="0" fmla="#ppt_y-sin(pi*$)/9">
                                          <p:val>
                                            <p:fltVal val="0"/>
                                          </p:val>
                                        </p:tav>
                                        <p:tav tm="100000">
                                          <p:val>
                                            <p:fltVal val="1"/>
                                          </p:val>
                                        </p:tav>
                                      </p:tavLst>
                                    </p:anim>
                                    <p:anim calcmode="lin" valueType="num">
                                      <p:cBhvr>
                                        <p:cTn id="135" dur="166" tmFilter="0, 0; 0.125,0.2665; 0.25,0.4; 0.375,0.465; 0.5,0.5;  0.625,0.535; 0.75,0.6; 0.875,0.7335; 1,1">
                                          <p:stCondLst>
                                            <p:cond delay="662"/>
                                          </p:stCondLst>
                                        </p:cTn>
                                        <p:tgtEl>
                                          <p:spTgt spid="25"/>
                                        </p:tgtEl>
                                        <p:attrNameLst>
                                          <p:attrName>ppt_y</p:attrName>
                                        </p:attrNameLst>
                                      </p:cBhvr>
                                      <p:tavLst>
                                        <p:tav tm="0" fmla="#ppt_y-sin(pi*$)/27">
                                          <p:val>
                                            <p:fltVal val="0"/>
                                          </p:val>
                                        </p:tav>
                                        <p:tav tm="100000">
                                          <p:val>
                                            <p:fltVal val="1"/>
                                          </p:val>
                                        </p:tav>
                                      </p:tavLst>
                                    </p:anim>
                                    <p:anim calcmode="lin" valueType="num">
                                      <p:cBhvr>
                                        <p:cTn id="136" dur="82" tmFilter="0, 0; 0.125,0.2665; 0.25,0.4; 0.375,0.465; 0.5,0.5;  0.625,0.535; 0.75,0.6; 0.875,0.7335; 1,1">
                                          <p:stCondLst>
                                            <p:cond delay="828"/>
                                          </p:stCondLst>
                                        </p:cTn>
                                        <p:tgtEl>
                                          <p:spTgt spid="25"/>
                                        </p:tgtEl>
                                        <p:attrNameLst>
                                          <p:attrName>ppt_y</p:attrName>
                                        </p:attrNameLst>
                                      </p:cBhvr>
                                      <p:tavLst>
                                        <p:tav tm="0" fmla="#ppt_y-sin(pi*$)/81">
                                          <p:val>
                                            <p:fltVal val="0"/>
                                          </p:val>
                                        </p:tav>
                                        <p:tav tm="100000">
                                          <p:val>
                                            <p:fltVal val="1"/>
                                          </p:val>
                                        </p:tav>
                                      </p:tavLst>
                                    </p:anim>
                                    <p:animScale>
                                      <p:cBhvr>
                                        <p:cTn id="137" dur="13">
                                          <p:stCondLst>
                                            <p:cond delay="325"/>
                                          </p:stCondLst>
                                        </p:cTn>
                                        <p:tgtEl>
                                          <p:spTgt spid="25"/>
                                        </p:tgtEl>
                                      </p:cBhvr>
                                      <p:to x="100000" y="60000"/>
                                    </p:animScale>
                                    <p:animScale>
                                      <p:cBhvr>
                                        <p:cTn id="138" dur="83" decel="50000">
                                          <p:stCondLst>
                                            <p:cond delay="338"/>
                                          </p:stCondLst>
                                        </p:cTn>
                                        <p:tgtEl>
                                          <p:spTgt spid="25"/>
                                        </p:tgtEl>
                                      </p:cBhvr>
                                      <p:to x="100000" y="100000"/>
                                    </p:animScale>
                                    <p:animScale>
                                      <p:cBhvr>
                                        <p:cTn id="139" dur="13">
                                          <p:stCondLst>
                                            <p:cond delay="656"/>
                                          </p:stCondLst>
                                        </p:cTn>
                                        <p:tgtEl>
                                          <p:spTgt spid="25"/>
                                        </p:tgtEl>
                                      </p:cBhvr>
                                      <p:to x="100000" y="80000"/>
                                    </p:animScale>
                                    <p:animScale>
                                      <p:cBhvr>
                                        <p:cTn id="140" dur="83" decel="50000">
                                          <p:stCondLst>
                                            <p:cond delay="669"/>
                                          </p:stCondLst>
                                        </p:cTn>
                                        <p:tgtEl>
                                          <p:spTgt spid="25"/>
                                        </p:tgtEl>
                                      </p:cBhvr>
                                      <p:to x="100000" y="100000"/>
                                    </p:animScale>
                                    <p:animScale>
                                      <p:cBhvr>
                                        <p:cTn id="141" dur="13">
                                          <p:stCondLst>
                                            <p:cond delay="821"/>
                                          </p:stCondLst>
                                        </p:cTn>
                                        <p:tgtEl>
                                          <p:spTgt spid="25"/>
                                        </p:tgtEl>
                                      </p:cBhvr>
                                      <p:to x="100000" y="90000"/>
                                    </p:animScale>
                                    <p:animScale>
                                      <p:cBhvr>
                                        <p:cTn id="142" dur="83" decel="50000">
                                          <p:stCondLst>
                                            <p:cond delay="834"/>
                                          </p:stCondLst>
                                        </p:cTn>
                                        <p:tgtEl>
                                          <p:spTgt spid="25"/>
                                        </p:tgtEl>
                                      </p:cBhvr>
                                      <p:to x="100000" y="100000"/>
                                    </p:animScale>
                                    <p:animScale>
                                      <p:cBhvr>
                                        <p:cTn id="143" dur="13">
                                          <p:stCondLst>
                                            <p:cond delay="904"/>
                                          </p:stCondLst>
                                        </p:cTn>
                                        <p:tgtEl>
                                          <p:spTgt spid="25"/>
                                        </p:tgtEl>
                                      </p:cBhvr>
                                      <p:to x="100000" y="95000"/>
                                    </p:animScale>
                                    <p:animScale>
                                      <p:cBhvr>
                                        <p:cTn id="144" dur="83" decel="50000">
                                          <p:stCondLst>
                                            <p:cond delay="917"/>
                                          </p:stCondLst>
                                        </p:cTn>
                                        <p:tgtEl>
                                          <p:spTgt spid="25"/>
                                        </p:tgtEl>
                                      </p:cBhvr>
                                      <p:to x="100000" y="100000"/>
                                    </p:animScale>
                                  </p:childTnLst>
                                </p:cTn>
                              </p:par>
                              <p:par>
                                <p:cTn id="145" presetID="26" presetClass="entr" presetSubtype="0" fill="hold" nodeType="with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wipe(down)">
                                      <p:cBhvr>
                                        <p:cTn id="147" dur="290">
                                          <p:stCondLst>
                                            <p:cond delay="0"/>
                                          </p:stCondLst>
                                        </p:cTn>
                                        <p:tgtEl>
                                          <p:spTgt spid="26"/>
                                        </p:tgtEl>
                                      </p:cBhvr>
                                    </p:animEffect>
                                    <p:anim calcmode="lin" valueType="num">
                                      <p:cBhvr>
                                        <p:cTn id="14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4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5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15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15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153" dur="13">
                                          <p:stCondLst>
                                            <p:cond delay="325"/>
                                          </p:stCondLst>
                                        </p:cTn>
                                        <p:tgtEl>
                                          <p:spTgt spid="26"/>
                                        </p:tgtEl>
                                      </p:cBhvr>
                                      <p:to x="100000" y="60000"/>
                                    </p:animScale>
                                    <p:animScale>
                                      <p:cBhvr>
                                        <p:cTn id="154" dur="83" decel="50000">
                                          <p:stCondLst>
                                            <p:cond delay="338"/>
                                          </p:stCondLst>
                                        </p:cTn>
                                        <p:tgtEl>
                                          <p:spTgt spid="26"/>
                                        </p:tgtEl>
                                      </p:cBhvr>
                                      <p:to x="100000" y="100000"/>
                                    </p:animScale>
                                    <p:animScale>
                                      <p:cBhvr>
                                        <p:cTn id="155" dur="13">
                                          <p:stCondLst>
                                            <p:cond delay="656"/>
                                          </p:stCondLst>
                                        </p:cTn>
                                        <p:tgtEl>
                                          <p:spTgt spid="26"/>
                                        </p:tgtEl>
                                      </p:cBhvr>
                                      <p:to x="100000" y="80000"/>
                                    </p:animScale>
                                    <p:animScale>
                                      <p:cBhvr>
                                        <p:cTn id="156" dur="83" decel="50000">
                                          <p:stCondLst>
                                            <p:cond delay="669"/>
                                          </p:stCondLst>
                                        </p:cTn>
                                        <p:tgtEl>
                                          <p:spTgt spid="26"/>
                                        </p:tgtEl>
                                      </p:cBhvr>
                                      <p:to x="100000" y="100000"/>
                                    </p:animScale>
                                    <p:animScale>
                                      <p:cBhvr>
                                        <p:cTn id="157" dur="13">
                                          <p:stCondLst>
                                            <p:cond delay="821"/>
                                          </p:stCondLst>
                                        </p:cTn>
                                        <p:tgtEl>
                                          <p:spTgt spid="26"/>
                                        </p:tgtEl>
                                      </p:cBhvr>
                                      <p:to x="100000" y="90000"/>
                                    </p:animScale>
                                    <p:animScale>
                                      <p:cBhvr>
                                        <p:cTn id="158" dur="83" decel="50000">
                                          <p:stCondLst>
                                            <p:cond delay="834"/>
                                          </p:stCondLst>
                                        </p:cTn>
                                        <p:tgtEl>
                                          <p:spTgt spid="26"/>
                                        </p:tgtEl>
                                      </p:cBhvr>
                                      <p:to x="100000" y="100000"/>
                                    </p:animScale>
                                    <p:animScale>
                                      <p:cBhvr>
                                        <p:cTn id="159" dur="13">
                                          <p:stCondLst>
                                            <p:cond delay="904"/>
                                          </p:stCondLst>
                                        </p:cTn>
                                        <p:tgtEl>
                                          <p:spTgt spid="26"/>
                                        </p:tgtEl>
                                      </p:cBhvr>
                                      <p:to x="100000" y="95000"/>
                                    </p:animScale>
                                    <p:animScale>
                                      <p:cBhvr>
                                        <p:cTn id="160" dur="83" decel="50000">
                                          <p:stCondLst>
                                            <p:cond delay="917"/>
                                          </p:stCondLst>
                                        </p:cTn>
                                        <p:tgtEl>
                                          <p:spTgt spid="26"/>
                                        </p:tgtEl>
                                      </p:cBhvr>
                                      <p:to x="100000" y="100000"/>
                                    </p:animScale>
                                  </p:childTnLst>
                                </p:cTn>
                              </p:par>
                            </p:childTnLst>
                          </p:cTn>
                        </p:par>
                      </p:childTnLst>
                    </p:cTn>
                  </p:par>
                </p:childTnLst>
              </p:cTn>
              <p:nextCondLst>
                <p:cond evt="onClick" delay="0">
                  <p:tgtEl>
                    <p:spTgt spid="24"/>
                  </p:tgtEl>
                </p:cond>
              </p:nextCondLst>
            </p:seq>
            <p:seq concurrent="1" nextAc="seek">
              <p:cTn id="161" restart="whenNotActive" fill="hold" evtFilter="cancelBubble" nodeType="interactiveSeq">
                <p:stCondLst>
                  <p:cond evt="onClick" delay="0">
                    <p:tgtEl>
                      <p:spTgt spid="26"/>
                    </p:tgtEl>
                  </p:cond>
                </p:stCondLst>
                <p:endSync evt="end" delay="0">
                  <p:rtn val="all"/>
                </p:endSync>
                <p:childTnLst>
                  <p:par>
                    <p:cTn id="162" fill="hold">
                      <p:stCondLst>
                        <p:cond delay="0"/>
                      </p:stCondLst>
                      <p:childTnLst>
                        <p:par>
                          <p:cTn id="163" fill="hold">
                            <p:stCondLst>
                              <p:cond delay="0"/>
                            </p:stCondLst>
                            <p:childTnLst>
                              <p:par>
                                <p:cTn id="164" presetID="1" presetClass="exit" presetSubtype="0" fill="hold" grpId="1" nodeType="clickEffect">
                                  <p:stCondLst>
                                    <p:cond delay="0"/>
                                  </p:stCondLst>
                                  <p:childTnLst>
                                    <p:set>
                                      <p:cBhvr>
                                        <p:cTn id="165" dur="1" fill="hold">
                                          <p:stCondLst>
                                            <p:cond delay="0"/>
                                          </p:stCondLst>
                                        </p:cTn>
                                        <p:tgtEl>
                                          <p:spTgt spid="25"/>
                                        </p:tgtEl>
                                        <p:attrNameLst>
                                          <p:attrName>style.visibility</p:attrName>
                                        </p:attrNameLst>
                                      </p:cBhvr>
                                      <p:to>
                                        <p:strVal val="hidden"/>
                                      </p:to>
                                    </p:set>
                                  </p:childTnLst>
                                  <p:subTnLst>
                                    <p:audio>
                                      <p:cMediaNode>
                                        <p:cTn display="0" masterRel="sameClick">
                                          <p:stCondLst>
                                            <p:cond evt="begin" delay="0">
                                              <p:tn val="164"/>
                                            </p:cond>
                                          </p:stCondLst>
                                          <p:endCondLst>
                                            <p:cond evt="onStopAudio" delay="0">
                                              <p:tgtEl>
                                                <p:sldTgt/>
                                              </p:tgtEl>
                                            </p:cond>
                                          </p:endCondLst>
                                        </p:cTn>
                                        <p:tgtEl>
                                          <p:sndTgt r:embed="rId2" name="clochette.wav"/>
                                        </p:tgtEl>
                                      </p:cMediaNode>
                                    </p:audio>
                                  </p:subTnLst>
                                </p:cTn>
                              </p:par>
                              <p:par>
                                <p:cTn id="166" presetID="1" presetClass="exit" presetSubtype="0" fill="hold" nodeType="withEffect">
                                  <p:stCondLst>
                                    <p:cond delay="0"/>
                                  </p:stCondLst>
                                  <p:childTnLst>
                                    <p:set>
                                      <p:cBhvr>
                                        <p:cTn id="167" dur="1" fill="hold">
                                          <p:stCondLst>
                                            <p:cond delay="0"/>
                                          </p:stCondLst>
                                        </p:cTn>
                                        <p:tgtEl>
                                          <p:spTgt spid="26"/>
                                        </p:tgtEl>
                                        <p:attrNameLst>
                                          <p:attrName>style.visibility</p:attrName>
                                        </p:attrNameLst>
                                      </p:cBhvr>
                                      <p:to>
                                        <p:strVal val="hidden"/>
                                      </p:to>
                                    </p:set>
                                  </p:childTnLst>
                                </p:cTn>
                              </p:par>
                            </p:childTnLst>
                          </p:cTn>
                        </p:par>
                        <p:par>
                          <p:cTn id="168" fill="hold">
                            <p:stCondLst>
                              <p:cond delay="0"/>
                            </p:stCondLst>
                            <p:childTnLst>
                              <p:par>
                                <p:cTn id="169" presetID="26" presetClass="entr" presetSubtype="0" fill="hold" grpId="0" nodeType="afterEffect">
                                  <p:stCondLst>
                                    <p:cond delay="0"/>
                                  </p:stCondLst>
                                  <p:childTnLst>
                                    <p:set>
                                      <p:cBhvr>
                                        <p:cTn id="170" dur="1" fill="hold">
                                          <p:stCondLst>
                                            <p:cond delay="0"/>
                                          </p:stCondLst>
                                        </p:cTn>
                                        <p:tgtEl>
                                          <p:spTgt spid="27"/>
                                        </p:tgtEl>
                                        <p:attrNameLst>
                                          <p:attrName>style.visibility</p:attrName>
                                        </p:attrNameLst>
                                      </p:cBhvr>
                                      <p:to>
                                        <p:strVal val="visible"/>
                                      </p:to>
                                    </p:set>
                                    <p:animEffect transition="in" filter="wipe(down)">
                                      <p:cBhvr>
                                        <p:cTn id="171" dur="290">
                                          <p:stCondLst>
                                            <p:cond delay="0"/>
                                          </p:stCondLst>
                                        </p:cTn>
                                        <p:tgtEl>
                                          <p:spTgt spid="27"/>
                                        </p:tgtEl>
                                      </p:cBhvr>
                                    </p:animEffect>
                                    <p:anim calcmode="lin" valueType="num">
                                      <p:cBhvr>
                                        <p:cTn id="172"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73"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74"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175"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176"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177" dur="13">
                                          <p:stCondLst>
                                            <p:cond delay="325"/>
                                          </p:stCondLst>
                                        </p:cTn>
                                        <p:tgtEl>
                                          <p:spTgt spid="27"/>
                                        </p:tgtEl>
                                      </p:cBhvr>
                                      <p:to x="100000" y="60000"/>
                                    </p:animScale>
                                    <p:animScale>
                                      <p:cBhvr>
                                        <p:cTn id="178" dur="83" decel="50000">
                                          <p:stCondLst>
                                            <p:cond delay="338"/>
                                          </p:stCondLst>
                                        </p:cTn>
                                        <p:tgtEl>
                                          <p:spTgt spid="27"/>
                                        </p:tgtEl>
                                      </p:cBhvr>
                                      <p:to x="100000" y="100000"/>
                                    </p:animScale>
                                    <p:animScale>
                                      <p:cBhvr>
                                        <p:cTn id="179" dur="13">
                                          <p:stCondLst>
                                            <p:cond delay="656"/>
                                          </p:stCondLst>
                                        </p:cTn>
                                        <p:tgtEl>
                                          <p:spTgt spid="27"/>
                                        </p:tgtEl>
                                      </p:cBhvr>
                                      <p:to x="100000" y="80000"/>
                                    </p:animScale>
                                    <p:animScale>
                                      <p:cBhvr>
                                        <p:cTn id="180" dur="83" decel="50000">
                                          <p:stCondLst>
                                            <p:cond delay="669"/>
                                          </p:stCondLst>
                                        </p:cTn>
                                        <p:tgtEl>
                                          <p:spTgt spid="27"/>
                                        </p:tgtEl>
                                      </p:cBhvr>
                                      <p:to x="100000" y="100000"/>
                                    </p:animScale>
                                    <p:animScale>
                                      <p:cBhvr>
                                        <p:cTn id="181" dur="13">
                                          <p:stCondLst>
                                            <p:cond delay="821"/>
                                          </p:stCondLst>
                                        </p:cTn>
                                        <p:tgtEl>
                                          <p:spTgt spid="27"/>
                                        </p:tgtEl>
                                      </p:cBhvr>
                                      <p:to x="100000" y="90000"/>
                                    </p:animScale>
                                    <p:animScale>
                                      <p:cBhvr>
                                        <p:cTn id="182" dur="83" decel="50000">
                                          <p:stCondLst>
                                            <p:cond delay="834"/>
                                          </p:stCondLst>
                                        </p:cTn>
                                        <p:tgtEl>
                                          <p:spTgt spid="27"/>
                                        </p:tgtEl>
                                      </p:cBhvr>
                                      <p:to x="100000" y="100000"/>
                                    </p:animScale>
                                    <p:animScale>
                                      <p:cBhvr>
                                        <p:cTn id="183" dur="13">
                                          <p:stCondLst>
                                            <p:cond delay="904"/>
                                          </p:stCondLst>
                                        </p:cTn>
                                        <p:tgtEl>
                                          <p:spTgt spid="27"/>
                                        </p:tgtEl>
                                      </p:cBhvr>
                                      <p:to x="100000" y="95000"/>
                                    </p:animScale>
                                    <p:animScale>
                                      <p:cBhvr>
                                        <p:cTn id="184" dur="83" decel="50000">
                                          <p:stCondLst>
                                            <p:cond delay="917"/>
                                          </p:stCondLst>
                                        </p:cTn>
                                        <p:tgtEl>
                                          <p:spTgt spid="27"/>
                                        </p:tgtEl>
                                      </p:cBhvr>
                                      <p:to x="100000" y="100000"/>
                                    </p:animScale>
                                  </p:childTnLst>
                                </p:cTn>
                              </p:par>
                              <p:par>
                                <p:cTn id="185" presetID="26" presetClass="entr" presetSubtype="0" fill="hold" nodeType="withEffect">
                                  <p:stCondLst>
                                    <p:cond delay="0"/>
                                  </p:stCondLst>
                                  <p:childTnLst>
                                    <p:set>
                                      <p:cBhvr>
                                        <p:cTn id="186" dur="1" fill="hold">
                                          <p:stCondLst>
                                            <p:cond delay="0"/>
                                          </p:stCondLst>
                                        </p:cTn>
                                        <p:tgtEl>
                                          <p:spTgt spid="28"/>
                                        </p:tgtEl>
                                        <p:attrNameLst>
                                          <p:attrName>style.visibility</p:attrName>
                                        </p:attrNameLst>
                                      </p:cBhvr>
                                      <p:to>
                                        <p:strVal val="visible"/>
                                      </p:to>
                                    </p:set>
                                    <p:animEffect transition="in" filter="wipe(down)">
                                      <p:cBhvr>
                                        <p:cTn id="187" dur="290">
                                          <p:stCondLst>
                                            <p:cond delay="0"/>
                                          </p:stCondLst>
                                        </p:cTn>
                                        <p:tgtEl>
                                          <p:spTgt spid="28"/>
                                        </p:tgtEl>
                                      </p:cBhvr>
                                    </p:animEffect>
                                    <p:anim calcmode="lin" valueType="num">
                                      <p:cBhvr>
                                        <p:cTn id="188"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193" dur="13">
                                          <p:stCondLst>
                                            <p:cond delay="325"/>
                                          </p:stCondLst>
                                        </p:cTn>
                                        <p:tgtEl>
                                          <p:spTgt spid="28"/>
                                        </p:tgtEl>
                                      </p:cBhvr>
                                      <p:to x="100000" y="60000"/>
                                    </p:animScale>
                                    <p:animScale>
                                      <p:cBhvr>
                                        <p:cTn id="194" dur="83" decel="50000">
                                          <p:stCondLst>
                                            <p:cond delay="338"/>
                                          </p:stCondLst>
                                        </p:cTn>
                                        <p:tgtEl>
                                          <p:spTgt spid="28"/>
                                        </p:tgtEl>
                                      </p:cBhvr>
                                      <p:to x="100000" y="100000"/>
                                    </p:animScale>
                                    <p:animScale>
                                      <p:cBhvr>
                                        <p:cTn id="195" dur="13">
                                          <p:stCondLst>
                                            <p:cond delay="656"/>
                                          </p:stCondLst>
                                        </p:cTn>
                                        <p:tgtEl>
                                          <p:spTgt spid="28"/>
                                        </p:tgtEl>
                                      </p:cBhvr>
                                      <p:to x="100000" y="80000"/>
                                    </p:animScale>
                                    <p:animScale>
                                      <p:cBhvr>
                                        <p:cTn id="196" dur="83" decel="50000">
                                          <p:stCondLst>
                                            <p:cond delay="669"/>
                                          </p:stCondLst>
                                        </p:cTn>
                                        <p:tgtEl>
                                          <p:spTgt spid="28"/>
                                        </p:tgtEl>
                                      </p:cBhvr>
                                      <p:to x="100000" y="100000"/>
                                    </p:animScale>
                                    <p:animScale>
                                      <p:cBhvr>
                                        <p:cTn id="197" dur="13">
                                          <p:stCondLst>
                                            <p:cond delay="821"/>
                                          </p:stCondLst>
                                        </p:cTn>
                                        <p:tgtEl>
                                          <p:spTgt spid="28"/>
                                        </p:tgtEl>
                                      </p:cBhvr>
                                      <p:to x="100000" y="90000"/>
                                    </p:animScale>
                                    <p:animScale>
                                      <p:cBhvr>
                                        <p:cTn id="198" dur="83" decel="50000">
                                          <p:stCondLst>
                                            <p:cond delay="834"/>
                                          </p:stCondLst>
                                        </p:cTn>
                                        <p:tgtEl>
                                          <p:spTgt spid="28"/>
                                        </p:tgtEl>
                                      </p:cBhvr>
                                      <p:to x="100000" y="100000"/>
                                    </p:animScale>
                                    <p:animScale>
                                      <p:cBhvr>
                                        <p:cTn id="199" dur="13">
                                          <p:stCondLst>
                                            <p:cond delay="904"/>
                                          </p:stCondLst>
                                        </p:cTn>
                                        <p:tgtEl>
                                          <p:spTgt spid="28"/>
                                        </p:tgtEl>
                                      </p:cBhvr>
                                      <p:to x="100000" y="95000"/>
                                    </p:animScale>
                                    <p:animScale>
                                      <p:cBhvr>
                                        <p:cTn id="200" dur="83" decel="50000">
                                          <p:stCondLst>
                                            <p:cond delay="917"/>
                                          </p:stCondLst>
                                        </p:cTn>
                                        <p:tgtEl>
                                          <p:spTgt spid="28"/>
                                        </p:tgtEl>
                                      </p:cBhvr>
                                      <p:to x="100000" y="100000"/>
                                    </p:animScale>
                                  </p:childTnLst>
                                </p:cTn>
                              </p:par>
                            </p:childTnLst>
                          </p:cTn>
                        </p:par>
                      </p:childTnLst>
                    </p:cTn>
                  </p:par>
                </p:childTnLst>
              </p:cTn>
              <p:nextCondLst>
                <p:cond evt="onClick" delay="0">
                  <p:tgtEl>
                    <p:spTgt spid="26"/>
                  </p:tgtEl>
                </p:cond>
              </p:nextCondLst>
            </p:seq>
            <p:seq concurrent="1" nextAc="seek">
              <p:cTn id="201" restart="whenNotActive" fill="hold" evtFilter="cancelBubble" nodeType="interactiveSeq">
                <p:stCondLst>
                  <p:cond evt="onClick" delay="0">
                    <p:tgtEl>
                      <p:spTgt spid="28"/>
                    </p:tgtEl>
                  </p:cond>
                </p:stCondLst>
                <p:endSync evt="end" delay="0">
                  <p:rtn val="all"/>
                </p:endSync>
                <p:childTnLst>
                  <p:par>
                    <p:cTn id="202" fill="hold">
                      <p:stCondLst>
                        <p:cond delay="0"/>
                      </p:stCondLst>
                      <p:childTnLst>
                        <p:par>
                          <p:cTn id="203" fill="hold">
                            <p:stCondLst>
                              <p:cond delay="0"/>
                            </p:stCondLst>
                            <p:childTnLst>
                              <p:par>
                                <p:cTn id="204" presetID="1" presetClass="exit" presetSubtype="0" fill="hold" grpId="1" nodeType="clickEffect">
                                  <p:stCondLst>
                                    <p:cond delay="0"/>
                                  </p:stCondLst>
                                  <p:childTnLst>
                                    <p:set>
                                      <p:cBhvr>
                                        <p:cTn id="205" dur="1" fill="hold">
                                          <p:stCondLst>
                                            <p:cond delay="0"/>
                                          </p:stCondLst>
                                        </p:cTn>
                                        <p:tgtEl>
                                          <p:spTgt spid="27"/>
                                        </p:tgtEl>
                                        <p:attrNameLst>
                                          <p:attrName>style.visibility</p:attrName>
                                        </p:attrNameLst>
                                      </p:cBhvr>
                                      <p:to>
                                        <p:strVal val="hidden"/>
                                      </p:to>
                                    </p:set>
                                  </p:childTnLst>
                                  <p:subTnLst>
                                    <p:audio>
                                      <p:cMediaNode>
                                        <p:cTn display="0" masterRel="sameClick">
                                          <p:stCondLst>
                                            <p:cond evt="begin" delay="0">
                                              <p:tn val="204"/>
                                            </p:cond>
                                          </p:stCondLst>
                                          <p:endCondLst>
                                            <p:cond evt="onStopAudio" delay="0">
                                              <p:tgtEl>
                                                <p:sldTgt/>
                                              </p:tgtEl>
                                            </p:cond>
                                          </p:endCondLst>
                                        </p:cTn>
                                        <p:tgtEl>
                                          <p:sndTgt r:embed="rId2" name="clochette.wav"/>
                                        </p:tgtEl>
                                      </p:cMediaNode>
                                    </p:audio>
                                  </p:subTnLst>
                                </p:cTn>
                              </p:par>
                              <p:par>
                                <p:cTn id="206" presetID="1" presetClass="exit" presetSubtype="0" fill="hold" nodeType="withEffect">
                                  <p:stCondLst>
                                    <p:cond delay="0"/>
                                  </p:stCondLst>
                                  <p:childTnLst>
                                    <p:set>
                                      <p:cBhvr>
                                        <p:cTn id="207" dur="1" fill="hold">
                                          <p:stCondLst>
                                            <p:cond delay="0"/>
                                          </p:stCondLst>
                                        </p:cTn>
                                        <p:tgtEl>
                                          <p:spTgt spid="28"/>
                                        </p:tgtEl>
                                        <p:attrNameLst>
                                          <p:attrName>style.visibility</p:attrName>
                                        </p:attrNameLst>
                                      </p:cBhvr>
                                      <p:to>
                                        <p:strVal val="hidden"/>
                                      </p:to>
                                    </p:set>
                                  </p:childTnLst>
                                </p:cTn>
                              </p:par>
                            </p:childTnLst>
                          </p:cTn>
                        </p:par>
                        <p:par>
                          <p:cTn id="208" fill="hold">
                            <p:stCondLst>
                              <p:cond delay="0"/>
                            </p:stCondLst>
                            <p:childTnLst>
                              <p:par>
                                <p:cTn id="209" presetID="26" presetClass="entr" presetSubtype="0" fill="hold" grpId="0" nodeType="afterEffect">
                                  <p:stCondLst>
                                    <p:cond delay="0"/>
                                  </p:stCondLst>
                                  <p:childTnLst>
                                    <p:set>
                                      <p:cBhvr>
                                        <p:cTn id="210" dur="1" fill="hold">
                                          <p:stCondLst>
                                            <p:cond delay="0"/>
                                          </p:stCondLst>
                                        </p:cTn>
                                        <p:tgtEl>
                                          <p:spTgt spid="29"/>
                                        </p:tgtEl>
                                        <p:attrNameLst>
                                          <p:attrName>style.visibility</p:attrName>
                                        </p:attrNameLst>
                                      </p:cBhvr>
                                      <p:to>
                                        <p:strVal val="visible"/>
                                      </p:to>
                                    </p:set>
                                    <p:animEffect transition="in" filter="wipe(down)">
                                      <p:cBhvr>
                                        <p:cTn id="211" dur="290">
                                          <p:stCondLst>
                                            <p:cond delay="0"/>
                                          </p:stCondLst>
                                        </p:cTn>
                                        <p:tgtEl>
                                          <p:spTgt spid="29"/>
                                        </p:tgtEl>
                                      </p:cBhvr>
                                    </p:animEffect>
                                    <p:anim calcmode="lin" valueType="num">
                                      <p:cBhvr>
                                        <p:cTn id="212"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13"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14"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215"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216"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217" dur="13">
                                          <p:stCondLst>
                                            <p:cond delay="325"/>
                                          </p:stCondLst>
                                        </p:cTn>
                                        <p:tgtEl>
                                          <p:spTgt spid="29"/>
                                        </p:tgtEl>
                                      </p:cBhvr>
                                      <p:to x="100000" y="60000"/>
                                    </p:animScale>
                                    <p:animScale>
                                      <p:cBhvr>
                                        <p:cTn id="218" dur="83" decel="50000">
                                          <p:stCondLst>
                                            <p:cond delay="338"/>
                                          </p:stCondLst>
                                        </p:cTn>
                                        <p:tgtEl>
                                          <p:spTgt spid="29"/>
                                        </p:tgtEl>
                                      </p:cBhvr>
                                      <p:to x="100000" y="100000"/>
                                    </p:animScale>
                                    <p:animScale>
                                      <p:cBhvr>
                                        <p:cTn id="219" dur="13">
                                          <p:stCondLst>
                                            <p:cond delay="656"/>
                                          </p:stCondLst>
                                        </p:cTn>
                                        <p:tgtEl>
                                          <p:spTgt spid="29"/>
                                        </p:tgtEl>
                                      </p:cBhvr>
                                      <p:to x="100000" y="80000"/>
                                    </p:animScale>
                                    <p:animScale>
                                      <p:cBhvr>
                                        <p:cTn id="220" dur="83" decel="50000">
                                          <p:stCondLst>
                                            <p:cond delay="669"/>
                                          </p:stCondLst>
                                        </p:cTn>
                                        <p:tgtEl>
                                          <p:spTgt spid="29"/>
                                        </p:tgtEl>
                                      </p:cBhvr>
                                      <p:to x="100000" y="100000"/>
                                    </p:animScale>
                                    <p:animScale>
                                      <p:cBhvr>
                                        <p:cTn id="221" dur="13">
                                          <p:stCondLst>
                                            <p:cond delay="821"/>
                                          </p:stCondLst>
                                        </p:cTn>
                                        <p:tgtEl>
                                          <p:spTgt spid="29"/>
                                        </p:tgtEl>
                                      </p:cBhvr>
                                      <p:to x="100000" y="90000"/>
                                    </p:animScale>
                                    <p:animScale>
                                      <p:cBhvr>
                                        <p:cTn id="222" dur="83" decel="50000">
                                          <p:stCondLst>
                                            <p:cond delay="834"/>
                                          </p:stCondLst>
                                        </p:cTn>
                                        <p:tgtEl>
                                          <p:spTgt spid="29"/>
                                        </p:tgtEl>
                                      </p:cBhvr>
                                      <p:to x="100000" y="100000"/>
                                    </p:animScale>
                                    <p:animScale>
                                      <p:cBhvr>
                                        <p:cTn id="223" dur="13">
                                          <p:stCondLst>
                                            <p:cond delay="904"/>
                                          </p:stCondLst>
                                        </p:cTn>
                                        <p:tgtEl>
                                          <p:spTgt spid="29"/>
                                        </p:tgtEl>
                                      </p:cBhvr>
                                      <p:to x="100000" y="95000"/>
                                    </p:animScale>
                                    <p:animScale>
                                      <p:cBhvr>
                                        <p:cTn id="224" dur="83" decel="50000">
                                          <p:stCondLst>
                                            <p:cond delay="917"/>
                                          </p:stCondLst>
                                        </p:cTn>
                                        <p:tgtEl>
                                          <p:spTgt spid="29"/>
                                        </p:tgtEl>
                                      </p:cBhvr>
                                      <p:to x="100000" y="100000"/>
                                    </p:animScale>
                                  </p:childTnLst>
                                </p:cTn>
                              </p:par>
                              <p:par>
                                <p:cTn id="225" presetID="26" presetClass="entr" presetSubtype="0" fill="hold" nodeType="withEffect">
                                  <p:stCondLst>
                                    <p:cond delay="0"/>
                                  </p:stCondLst>
                                  <p:childTnLst>
                                    <p:set>
                                      <p:cBhvr>
                                        <p:cTn id="226" dur="1" fill="hold">
                                          <p:stCondLst>
                                            <p:cond delay="0"/>
                                          </p:stCondLst>
                                        </p:cTn>
                                        <p:tgtEl>
                                          <p:spTgt spid="30"/>
                                        </p:tgtEl>
                                        <p:attrNameLst>
                                          <p:attrName>style.visibility</p:attrName>
                                        </p:attrNameLst>
                                      </p:cBhvr>
                                      <p:to>
                                        <p:strVal val="visible"/>
                                      </p:to>
                                    </p:set>
                                    <p:animEffect transition="in" filter="wipe(down)">
                                      <p:cBhvr>
                                        <p:cTn id="227" dur="290">
                                          <p:stCondLst>
                                            <p:cond delay="0"/>
                                          </p:stCondLst>
                                        </p:cTn>
                                        <p:tgtEl>
                                          <p:spTgt spid="30"/>
                                        </p:tgtEl>
                                      </p:cBhvr>
                                    </p:animEffect>
                                    <p:anim calcmode="lin" valueType="num">
                                      <p:cBhvr>
                                        <p:cTn id="228" dur="911"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229" dur="3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230" dur="332" tmFilter="0, 0; 0.125,0.2665; 0.25,0.4; 0.375,0.465; 0.5,0.5;  0.625,0.535; 0.75,0.6; 0.875,0.7335; 1,1">
                                          <p:stCondLst>
                                            <p:cond delay="332"/>
                                          </p:stCondLst>
                                        </p:cTn>
                                        <p:tgtEl>
                                          <p:spTgt spid="30"/>
                                        </p:tgtEl>
                                        <p:attrNameLst>
                                          <p:attrName>ppt_y</p:attrName>
                                        </p:attrNameLst>
                                      </p:cBhvr>
                                      <p:tavLst>
                                        <p:tav tm="0" fmla="#ppt_y-sin(pi*$)/9">
                                          <p:val>
                                            <p:fltVal val="0"/>
                                          </p:val>
                                        </p:tav>
                                        <p:tav tm="100000">
                                          <p:val>
                                            <p:fltVal val="1"/>
                                          </p:val>
                                        </p:tav>
                                      </p:tavLst>
                                    </p:anim>
                                    <p:anim calcmode="lin" valueType="num">
                                      <p:cBhvr>
                                        <p:cTn id="231" dur="166" tmFilter="0, 0; 0.125,0.2665; 0.25,0.4; 0.375,0.465; 0.5,0.5;  0.625,0.535; 0.75,0.6; 0.875,0.7335; 1,1">
                                          <p:stCondLst>
                                            <p:cond delay="662"/>
                                          </p:stCondLst>
                                        </p:cTn>
                                        <p:tgtEl>
                                          <p:spTgt spid="30"/>
                                        </p:tgtEl>
                                        <p:attrNameLst>
                                          <p:attrName>ppt_y</p:attrName>
                                        </p:attrNameLst>
                                      </p:cBhvr>
                                      <p:tavLst>
                                        <p:tav tm="0" fmla="#ppt_y-sin(pi*$)/27">
                                          <p:val>
                                            <p:fltVal val="0"/>
                                          </p:val>
                                        </p:tav>
                                        <p:tav tm="100000">
                                          <p:val>
                                            <p:fltVal val="1"/>
                                          </p:val>
                                        </p:tav>
                                      </p:tavLst>
                                    </p:anim>
                                    <p:anim calcmode="lin" valueType="num">
                                      <p:cBhvr>
                                        <p:cTn id="232" dur="82" tmFilter="0, 0; 0.125,0.2665; 0.25,0.4; 0.375,0.465; 0.5,0.5;  0.625,0.535; 0.75,0.6; 0.875,0.7335; 1,1">
                                          <p:stCondLst>
                                            <p:cond delay="828"/>
                                          </p:stCondLst>
                                        </p:cTn>
                                        <p:tgtEl>
                                          <p:spTgt spid="30"/>
                                        </p:tgtEl>
                                        <p:attrNameLst>
                                          <p:attrName>ppt_y</p:attrName>
                                        </p:attrNameLst>
                                      </p:cBhvr>
                                      <p:tavLst>
                                        <p:tav tm="0" fmla="#ppt_y-sin(pi*$)/81">
                                          <p:val>
                                            <p:fltVal val="0"/>
                                          </p:val>
                                        </p:tav>
                                        <p:tav tm="100000">
                                          <p:val>
                                            <p:fltVal val="1"/>
                                          </p:val>
                                        </p:tav>
                                      </p:tavLst>
                                    </p:anim>
                                    <p:animScale>
                                      <p:cBhvr>
                                        <p:cTn id="233" dur="13">
                                          <p:stCondLst>
                                            <p:cond delay="325"/>
                                          </p:stCondLst>
                                        </p:cTn>
                                        <p:tgtEl>
                                          <p:spTgt spid="30"/>
                                        </p:tgtEl>
                                      </p:cBhvr>
                                      <p:to x="100000" y="60000"/>
                                    </p:animScale>
                                    <p:animScale>
                                      <p:cBhvr>
                                        <p:cTn id="234" dur="83" decel="50000">
                                          <p:stCondLst>
                                            <p:cond delay="338"/>
                                          </p:stCondLst>
                                        </p:cTn>
                                        <p:tgtEl>
                                          <p:spTgt spid="30"/>
                                        </p:tgtEl>
                                      </p:cBhvr>
                                      <p:to x="100000" y="100000"/>
                                    </p:animScale>
                                    <p:animScale>
                                      <p:cBhvr>
                                        <p:cTn id="235" dur="13">
                                          <p:stCondLst>
                                            <p:cond delay="656"/>
                                          </p:stCondLst>
                                        </p:cTn>
                                        <p:tgtEl>
                                          <p:spTgt spid="30"/>
                                        </p:tgtEl>
                                      </p:cBhvr>
                                      <p:to x="100000" y="80000"/>
                                    </p:animScale>
                                    <p:animScale>
                                      <p:cBhvr>
                                        <p:cTn id="236" dur="83" decel="50000">
                                          <p:stCondLst>
                                            <p:cond delay="669"/>
                                          </p:stCondLst>
                                        </p:cTn>
                                        <p:tgtEl>
                                          <p:spTgt spid="30"/>
                                        </p:tgtEl>
                                      </p:cBhvr>
                                      <p:to x="100000" y="100000"/>
                                    </p:animScale>
                                    <p:animScale>
                                      <p:cBhvr>
                                        <p:cTn id="237" dur="13">
                                          <p:stCondLst>
                                            <p:cond delay="821"/>
                                          </p:stCondLst>
                                        </p:cTn>
                                        <p:tgtEl>
                                          <p:spTgt spid="30"/>
                                        </p:tgtEl>
                                      </p:cBhvr>
                                      <p:to x="100000" y="90000"/>
                                    </p:animScale>
                                    <p:animScale>
                                      <p:cBhvr>
                                        <p:cTn id="238" dur="83" decel="50000">
                                          <p:stCondLst>
                                            <p:cond delay="834"/>
                                          </p:stCondLst>
                                        </p:cTn>
                                        <p:tgtEl>
                                          <p:spTgt spid="30"/>
                                        </p:tgtEl>
                                      </p:cBhvr>
                                      <p:to x="100000" y="100000"/>
                                    </p:animScale>
                                    <p:animScale>
                                      <p:cBhvr>
                                        <p:cTn id="239" dur="13">
                                          <p:stCondLst>
                                            <p:cond delay="904"/>
                                          </p:stCondLst>
                                        </p:cTn>
                                        <p:tgtEl>
                                          <p:spTgt spid="30"/>
                                        </p:tgtEl>
                                      </p:cBhvr>
                                      <p:to x="100000" y="95000"/>
                                    </p:animScale>
                                    <p:animScale>
                                      <p:cBhvr>
                                        <p:cTn id="240" dur="83" decel="50000">
                                          <p:stCondLst>
                                            <p:cond delay="917"/>
                                          </p:stCondLst>
                                        </p:cTn>
                                        <p:tgtEl>
                                          <p:spTgt spid="30"/>
                                        </p:tgtEl>
                                      </p:cBhvr>
                                      <p:to x="100000" y="100000"/>
                                    </p:animScale>
                                  </p:childTnLst>
                                </p:cTn>
                              </p:par>
                            </p:childTnLst>
                          </p:cTn>
                        </p:par>
                      </p:childTnLst>
                    </p:cTn>
                  </p:par>
                </p:childTnLst>
              </p:cTn>
              <p:nextCondLst>
                <p:cond evt="onClick" delay="0">
                  <p:tgtEl>
                    <p:spTgt spid="28"/>
                  </p:tgtEl>
                </p:cond>
              </p:nextCondLst>
            </p:seq>
            <p:seq concurrent="1" nextAc="seek">
              <p:cTn id="241" restart="whenNotActive" fill="hold" evtFilter="cancelBubble" nodeType="interactiveSeq">
                <p:stCondLst>
                  <p:cond evt="onClick" delay="0">
                    <p:tgtEl>
                      <p:spTgt spid="30"/>
                    </p:tgtEl>
                  </p:cond>
                </p:stCondLst>
                <p:endSync evt="end" delay="0">
                  <p:rtn val="all"/>
                </p:endSync>
                <p:childTnLst>
                  <p:par>
                    <p:cTn id="242" fill="hold">
                      <p:stCondLst>
                        <p:cond delay="0"/>
                      </p:stCondLst>
                      <p:childTnLst>
                        <p:par>
                          <p:cTn id="243" fill="hold">
                            <p:stCondLst>
                              <p:cond delay="0"/>
                            </p:stCondLst>
                            <p:childTnLst>
                              <p:par>
                                <p:cTn id="244" presetID="1" presetClass="exit" presetSubtype="0" fill="hold" grpId="1" nodeType="clickEffect">
                                  <p:stCondLst>
                                    <p:cond delay="0"/>
                                  </p:stCondLst>
                                  <p:childTnLst>
                                    <p:set>
                                      <p:cBhvr>
                                        <p:cTn id="245" dur="1" fill="hold">
                                          <p:stCondLst>
                                            <p:cond delay="0"/>
                                          </p:stCondLst>
                                        </p:cTn>
                                        <p:tgtEl>
                                          <p:spTgt spid="29"/>
                                        </p:tgtEl>
                                        <p:attrNameLst>
                                          <p:attrName>style.visibility</p:attrName>
                                        </p:attrNameLst>
                                      </p:cBhvr>
                                      <p:to>
                                        <p:strVal val="hidden"/>
                                      </p:to>
                                    </p:set>
                                  </p:childTnLst>
                                  <p:subTnLst>
                                    <p:audio>
                                      <p:cMediaNode>
                                        <p:cTn display="0" masterRel="sameClick">
                                          <p:stCondLst>
                                            <p:cond evt="begin" delay="0">
                                              <p:tn val="244"/>
                                            </p:cond>
                                          </p:stCondLst>
                                          <p:endCondLst>
                                            <p:cond evt="onStopAudio" delay="0">
                                              <p:tgtEl>
                                                <p:sldTgt/>
                                              </p:tgtEl>
                                            </p:cond>
                                          </p:endCondLst>
                                        </p:cTn>
                                        <p:tgtEl>
                                          <p:sndTgt r:embed="rId2" name="clochette.wav"/>
                                        </p:tgtEl>
                                      </p:cMediaNode>
                                    </p:audio>
                                  </p:subTnLst>
                                </p:cTn>
                              </p:par>
                              <p:par>
                                <p:cTn id="246" presetID="1" presetClass="exit" presetSubtype="0" fill="hold" nodeType="withEffect">
                                  <p:stCondLst>
                                    <p:cond delay="0"/>
                                  </p:stCondLst>
                                  <p:childTnLst>
                                    <p:set>
                                      <p:cBhvr>
                                        <p:cTn id="247" dur="1" fill="hold">
                                          <p:stCondLst>
                                            <p:cond delay="0"/>
                                          </p:stCondLst>
                                        </p:cTn>
                                        <p:tgtEl>
                                          <p:spTgt spid="30"/>
                                        </p:tgtEl>
                                        <p:attrNameLst>
                                          <p:attrName>style.visibility</p:attrName>
                                        </p:attrNameLst>
                                      </p:cBhvr>
                                      <p:to>
                                        <p:strVal val="hidden"/>
                                      </p:to>
                                    </p:set>
                                  </p:childTnLst>
                                </p:cTn>
                              </p:par>
                            </p:childTnLst>
                          </p:cTn>
                        </p:par>
                        <p:par>
                          <p:cTn id="248" fill="hold">
                            <p:stCondLst>
                              <p:cond delay="0"/>
                            </p:stCondLst>
                            <p:childTnLst>
                              <p:par>
                                <p:cTn id="249" presetID="26" presetClass="entr" presetSubtype="0" fill="hold" grpId="0" nodeType="afterEffect">
                                  <p:stCondLst>
                                    <p:cond delay="0"/>
                                  </p:stCondLst>
                                  <p:childTnLst>
                                    <p:set>
                                      <p:cBhvr>
                                        <p:cTn id="250" dur="1" fill="hold">
                                          <p:stCondLst>
                                            <p:cond delay="0"/>
                                          </p:stCondLst>
                                        </p:cTn>
                                        <p:tgtEl>
                                          <p:spTgt spid="31"/>
                                        </p:tgtEl>
                                        <p:attrNameLst>
                                          <p:attrName>style.visibility</p:attrName>
                                        </p:attrNameLst>
                                      </p:cBhvr>
                                      <p:to>
                                        <p:strVal val="visible"/>
                                      </p:to>
                                    </p:set>
                                    <p:animEffect transition="in" filter="wipe(down)">
                                      <p:cBhvr>
                                        <p:cTn id="251" dur="290">
                                          <p:stCondLst>
                                            <p:cond delay="0"/>
                                          </p:stCondLst>
                                        </p:cTn>
                                        <p:tgtEl>
                                          <p:spTgt spid="31"/>
                                        </p:tgtEl>
                                      </p:cBhvr>
                                    </p:animEffect>
                                    <p:anim calcmode="lin" valueType="num">
                                      <p:cBhvr>
                                        <p:cTn id="252"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253"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254"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255"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256"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257" dur="13">
                                          <p:stCondLst>
                                            <p:cond delay="325"/>
                                          </p:stCondLst>
                                        </p:cTn>
                                        <p:tgtEl>
                                          <p:spTgt spid="31"/>
                                        </p:tgtEl>
                                      </p:cBhvr>
                                      <p:to x="100000" y="60000"/>
                                    </p:animScale>
                                    <p:animScale>
                                      <p:cBhvr>
                                        <p:cTn id="258" dur="83" decel="50000">
                                          <p:stCondLst>
                                            <p:cond delay="338"/>
                                          </p:stCondLst>
                                        </p:cTn>
                                        <p:tgtEl>
                                          <p:spTgt spid="31"/>
                                        </p:tgtEl>
                                      </p:cBhvr>
                                      <p:to x="100000" y="100000"/>
                                    </p:animScale>
                                    <p:animScale>
                                      <p:cBhvr>
                                        <p:cTn id="259" dur="13">
                                          <p:stCondLst>
                                            <p:cond delay="656"/>
                                          </p:stCondLst>
                                        </p:cTn>
                                        <p:tgtEl>
                                          <p:spTgt spid="31"/>
                                        </p:tgtEl>
                                      </p:cBhvr>
                                      <p:to x="100000" y="80000"/>
                                    </p:animScale>
                                    <p:animScale>
                                      <p:cBhvr>
                                        <p:cTn id="260" dur="83" decel="50000">
                                          <p:stCondLst>
                                            <p:cond delay="669"/>
                                          </p:stCondLst>
                                        </p:cTn>
                                        <p:tgtEl>
                                          <p:spTgt spid="31"/>
                                        </p:tgtEl>
                                      </p:cBhvr>
                                      <p:to x="100000" y="100000"/>
                                    </p:animScale>
                                    <p:animScale>
                                      <p:cBhvr>
                                        <p:cTn id="261" dur="13">
                                          <p:stCondLst>
                                            <p:cond delay="821"/>
                                          </p:stCondLst>
                                        </p:cTn>
                                        <p:tgtEl>
                                          <p:spTgt spid="31"/>
                                        </p:tgtEl>
                                      </p:cBhvr>
                                      <p:to x="100000" y="90000"/>
                                    </p:animScale>
                                    <p:animScale>
                                      <p:cBhvr>
                                        <p:cTn id="262" dur="83" decel="50000">
                                          <p:stCondLst>
                                            <p:cond delay="834"/>
                                          </p:stCondLst>
                                        </p:cTn>
                                        <p:tgtEl>
                                          <p:spTgt spid="31"/>
                                        </p:tgtEl>
                                      </p:cBhvr>
                                      <p:to x="100000" y="100000"/>
                                    </p:animScale>
                                    <p:animScale>
                                      <p:cBhvr>
                                        <p:cTn id="263" dur="13">
                                          <p:stCondLst>
                                            <p:cond delay="904"/>
                                          </p:stCondLst>
                                        </p:cTn>
                                        <p:tgtEl>
                                          <p:spTgt spid="31"/>
                                        </p:tgtEl>
                                      </p:cBhvr>
                                      <p:to x="100000" y="95000"/>
                                    </p:animScale>
                                    <p:animScale>
                                      <p:cBhvr>
                                        <p:cTn id="264" dur="83" decel="50000">
                                          <p:stCondLst>
                                            <p:cond delay="917"/>
                                          </p:stCondLst>
                                        </p:cTn>
                                        <p:tgtEl>
                                          <p:spTgt spid="31"/>
                                        </p:tgtEl>
                                      </p:cBhvr>
                                      <p:to x="100000" y="100000"/>
                                    </p:animScale>
                                  </p:childTnLst>
                                </p:cTn>
                              </p:par>
                              <p:par>
                                <p:cTn id="265" presetID="26" presetClass="entr" presetSubtype="0" fill="hold" nodeType="withEffect">
                                  <p:stCondLst>
                                    <p:cond delay="0"/>
                                  </p:stCondLst>
                                  <p:childTnLst>
                                    <p:set>
                                      <p:cBhvr>
                                        <p:cTn id="266" dur="1" fill="hold">
                                          <p:stCondLst>
                                            <p:cond delay="0"/>
                                          </p:stCondLst>
                                        </p:cTn>
                                        <p:tgtEl>
                                          <p:spTgt spid="32"/>
                                        </p:tgtEl>
                                        <p:attrNameLst>
                                          <p:attrName>style.visibility</p:attrName>
                                        </p:attrNameLst>
                                      </p:cBhvr>
                                      <p:to>
                                        <p:strVal val="visible"/>
                                      </p:to>
                                    </p:set>
                                    <p:animEffect transition="in" filter="wipe(down)">
                                      <p:cBhvr>
                                        <p:cTn id="267" dur="290">
                                          <p:stCondLst>
                                            <p:cond delay="0"/>
                                          </p:stCondLst>
                                        </p:cTn>
                                        <p:tgtEl>
                                          <p:spTgt spid="32"/>
                                        </p:tgtEl>
                                      </p:cBhvr>
                                    </p:animEffect>
                                    <p:anim calcmode="lin" valueType="num">
                                      <p:cBhvr>
                                        <p:cTn id="268" dur="911"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269" dur="332"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270" dur="332" tmFilter="0, 0; 0.125,0.2665; 0.25,0.4; 0.375,0.465; 0.5,0.5;  0.625,0.535; 0.75,0.6; 0.875,0.7335; 1,1">
                                          <p:stCondLst>
                                            <p:cond delay="332"/>
                                          </p:stCondLst>
                                        </p:cTn>
                                        <p:tgtEl>
                                          <p:spTgt spid="32"/>
                                        </p:tgtEl>
                                        <p:attrNameLst>
                                          <p:attrName>ppt_y</p:attrName>
                                        </p:attrNameLst>
                                      </p:cBhvr>
                                      <p:tavLst>
                                        <p:tav tm="0" fmla="#ppt_y-sin(pi*$)/9">
                                          <p:val>
                                            <p:fltVal val="0"/>
                                          </p:val>
                                        </p:tav>
                                        <p:tav tm="100000">
                                          <p:val>
                                            <p:fltVal val="1"/>
                                          </p:val>
                                        </p:tav>
                                      </p:tavLst>
                                    </p:anim>
                                    <p:anim calcmode="lin" valueType="num">
                                      <p:cBhvr>
                                        <p:cTn id="271" dur="166" tmFilter="0, 0; 0.125,0.2665; 0.25,0.4; 0.375,0.465; 0.5,0.5;  0.625,0.535; 0.75,0.6; 0.875,0.7335; 1,1">
                                          <p:stCondLst>
                                            <p:cond delay="662"/>
                                          </p:stCondLst>
                                        </p:cTn>
                                        <p:tgtEl>
                                          <p:spTgt spid="32"/>
                                        </p:tgtEl>
                                        <p:attrNameLst>
                                          <p:attrName>ppt_y</p:attrName>
                                        </p:attrNameLst>
                                      </p:cBhvr>
                                      <p:tavLst>
                                        <p:tav tm="0" fmla="#ppt_y-sin(pi*$)/27">
                                          <p:val>
                                            <p:fltVal val="0"/>
                                          </p:val>
                                        </p:tav>
                                        <p:tav tm="100000">
                                          <p:val>
                                            <p:fltVal val="1"/>
                                          </p:val>
                                        </p:tav>
                                      </p:tavLst>
                                    </p:anim>
                                    <p:anim calcmode="lin" valueType="num">
                                      <p:cBhvr>
                                        <p:cTn id="272" dur="82" tmFilter="0, 0; 0.125,0.2665; 0.25,0.4; 0.375,0.465; 0.5,0.5;  0.625,0.535; 0.75,0.6; 0.875,0.7335; 1,1">
                                          <p:stCondLst>
                                            <p:cond delay="828"/>
                                          </p:stCondLst>
                                        </p:cTn>
                                        <p:tgtEl>
                                          <p:spTgt spid="32"/>
                                        </p:tgtEl>
                                        <p:attrNameLst>
                                          <p:attrName>ppt_y</p:attrName>
                                        </p:attrNameLst>
                                      </p:cBhvr>
                                      <p:tavLst>
                                        <p:tav tm="0" fmla="#ppt_y-sin(pi*$)/81">
                                          <p:val>
                                            <p:fltVal val="0"/>
                                          </p:val>
                                        </p:tav>
                                        <p:tav tm="100000">
                                          <p:val>
                                            <p:fltVal val="1"/>
                                          </p:val>
                                        </p:tav>
                                      </p:tavLst>
                                    </p:anim>
                                    <p:animScale>
                                      <p:cBhvr>
                                        <p:cTn id="273" dur="13">
                                          <p:stCondLst>
                                            <p:cond delay="325"/>
                                          </p:stCondLst>
                                        </p:cTn>
                                        <p:tgtEl>
                                          <p:spTgt spid="32"/>
                                        </p:tgtEl>
                                      </p:cBhvr>
                                      <p:to x="100000" y="60000"/>
                                    </p:animScale>
                                    <p:animScale>
                                      <p:cBhvr>
                                        <p:cTn id="274" dur="83" decel="50000">
                                          <p:stCondLst>
                                            <p:cond delay="338"/>
                                          </p:stCondLst>
                                        </p:cTn>
                                        <p:tgtEl>
                                          <p:spTgt spid="32"/>
                                        </p:tgtEl>
                                      </p:cBhvr>
                                      <p:to x="100000" y="100000"/>
                                    </p:animScale>
                                    <p:animScale>
                                      <p:cBhvr>
                                        <p:cTn id="275" dur="13">
                                          <p:stCondLst>
                                            <p:cond delay="656"/>
                                          </p:stCondLst>
                                        </p:cTn>
                                        <p:tgtEl>
                                          <p:spTgt spid="32"/>
                                        </p:tgtEl>
                                      </p:cBhvr>
                                      <p:to x="100000" y="80000"/>
                                    </p:animScale>
                                    <p:animScale>
                                      <p:cBhvr>
                                        <p:cTn id="276" dur="83" decel="50000">
                                          <p:stCondLst>
                                            <p:cond delay="669"/>
                                          </p:stCondLst>
                                        </p:cTn>
                                        <p:tgtEl>
                                          <p:spTgt spid="32"/>
                                        </p:tgtEl>
                                      </p:cBhvr>
                                      <p:to x="100000" y="100000"/>
                                    </p:animScale>
                                    <p:animScale>
                                      <p:cBhvr>
                                        <p:cTn id="277" dur="13">
                                          <p:stCondLst>
                                            <p:cond delay="821"/>
                                          </p:stCondLst>
                                        </p:cTn>
                                        <p:tgtEl>
                                          <p:spTgt spid="32"/>
                                        </p:tgtEl>
                                      </p:cBhvr>
                                      <p:to x="100000" y="90000"/>
                                    </p:animScale>
                                    <p:animScale>
                                      <p:cBhvr>
                                        <p:cTn id="278" dur="83" decel="50000">
                                          <p:stCondLst>
                                            <p:cond delay="834"/>
                                          </p:stCondLst>
                                        </p:cTn>
                                        <p:tgtEl>
                                          <p:spTgt spid="32"/>
                                        </p:tgtEl>
                                      </p:cBhvr>
                                      <p:to x="100000" y="100000"/>
                                    </p:animScale>
                                    <p:animScale>
                                      <p:cBhvr>
                                        <p:cTn id="279" dur="13">
                                          <p:stCondLst>
                                            <p:cond delay="904"/>
                                          </p:stCondLst>
                                        </p:cTn>
                                        <p:tgtEl>
                                          <p:spTgt spid="32"/>
                                        </p:tgtEl>
                                      </p:cBhvr>
                                      <p:to x="100000" y="95000"/>
                                    </p:animScale>
                                    <p:animScale>
                                      <p:cBhvr>
                                        <p:cTn id="280" dur="83" decel="50000">
                                          <p:stCondLst>
                                            <p:cond delay="917"/>
                                          </p:stCondLst>
                                        </p:cTn>
                                        <p:tgtEl>
                                          <p:spTgt spid="32"/>
                                        </p:tgtEl>
                                      </p:cBhvr>
                                      <p:to x="100000" y="100000"/>
                                    </p:animScale>
                                  </p:childTnLst>
                                </p:cTn>
                              </p:par>
                            </p:childTnLst>
                          </p:cTn>
                        </p:par>
                      </p:childTnLst>
                    </p:cTn>
                  </p:par>
                </p:childTnLst>
              </p:cTn>
              <p:nextCondLst>
                <p:cond evt="onClick" delay="0">
                  <p:tgtEl>
                    <p:spTgt spid="30"/>
                  </p:tgtEl>
                </p:cond>
              </p:nextCondLst>
            </p:seq>
            <p:seq concurrent="1" nextAc="seek">
              <p:cTn id="281" restart="whenNotActive" fill="hold" evtFilter="cancelBubble" nodeType="interactiveSeq">
                <p:stCondLst>
                  <p:cond evt="onClick" delay="0">
                    <p:tgtEl>
                      <p:spTgt spid="32"/>
                    </p:tgtEl>
                  </p:cond>
                </p:stCondLst>
                <p:endSync evt="end" delay="0">
                  <p:rtn val="all"/>
                </p:endSync>
                <p:childTnLst>
                  <p:par>
                    <p:cTn id="282" fill="hold">
                      <p:stCondLst>
                        <p:cond delay="0"/>
                      </p:stCondLst>
                      <p:childTnLst>
                        <p:par>
                          <p:cTn id="283" fill="hold">
                            <p:stCondLst>
                              <p:cond delay="0"/>
                            </p:stCondLst>
                            <p:childTnLst>
                              <p:par>
                                <p:cTn id="284" presetID="1" presetClass="exit" presetSubtype="0" fill="hold" grpId="1" nodeType="clickEffect">
                                  <p:stCondLst>
                                    <p:cond delay="0"/>
                                  </p:stCondLst>
                                  <p:childTnLst>
                                    <p:set>
                                      <p:cBhvr>
                                        <p:cTn id="285" dur="1" fill="hold">
                                          <p:stCondLst>
                                            <p:cond delay="0"/>
                                          </p:stCondLst>
                                        </p:cTn>
                                        <p:tgtEl>
                                          <p:spTgt spid="31"/>
                                        </p:tgtEl>
                                        <p:attrNameLst>
                                          <p:attrName>style.visibility</p:attrName>
                                        </p:attrNameLst>
                                      </p:cBhvr>
                                      <p:to>
                                        <p:strVal val="hidden"/>
                                      </p:to>
                                    </p:set>
                                  </p:childTnLst>
                                  <p:subTnLst>
                                    <p:audio>
                                      <p:cMediaNode>
                                        <p:cTn display="0" masterRel="sameClick">
                                          <p:stCondLst>
                                            <p:cond evt="begin" delay="0">
                                              <p:tn val="284"/>
                                            </p:cond>
                                          </p:stCondLst>
                                          <p:endCondLst>
                                            <p:cond evt="onStopAudio" delay="0">
                                              <p:tgtEl>
                                                <p:sldTgt/>
                                              </p:tgtEl>
                                            </p:cond>
                                          </p:endCondLst>
                                        </p:cTn>
                                        <p:tgtEl>
                                          <p:sndTgt r:embed="rId2" name="clochette.wav"/>
                                        </p:tgtEl>
                                      </p:cMediaNode>
                                    </p:audio>
                                  </p:subTnLst>
                                </p:cTn>
                              </p:par>
                              <p:par>
                                <p:cTn id="286" presetID="1" presetClass="exit" presetSubtype="0" fill="hold" nodeType="withEffect">
                                  <p:stCondLst>
                                    <p:cond delay="0"/>
                                  </p:stCondLst>
                                  <p:childTnLst>
                                    <p:set>
                                      <p:cBhvr>
                                        <p:cTn id="287" dur="1" fill="hold">
                                          <p:stCondLst>
                                            <p:cond delay="0"/>
                                          </p:stCondLst>
                                        </p:cTn>
                                        <p:tgtEl>
                                          <p:spTgt spid="32"/>
                                        </p:tgtEl>
                                        <p:attrNameLst>
                                          <p:attrName>style.visibility</p:attrName>
                                        </p:attrNameLst>
                                      </p:cBhvr>
                                      <p:to>
                                        <p:strVal val="hidden"/>
                                      </p:to>
                                    </p:set>
                                  </p:childTnLst>
                                </p:cTn>
                              </p:par>
                            </p:childTnLst>
                          </p:cTn>
                        </p:par>
                        <p:par>
                          <p:cTn id="288" fill="hold">
                            <p:stCondLst>
                              <p:cond delay="0"/>
                            </p:stCondLst>
                            <p:childTnLst>
                              <p:par>
                                <p:cTn id="289" presetID="26" presetClass="entr" presetSubtype="0" fill="hold" grpId="0" nodeType="afterEffect">
                                  <p:stCondLst>
                                    <p:cond delay="0"/>
                                  </p:stCondLst>
                                  <p:childTnLst>
                                    <p:set>
                                      <p:cBhvr>
                                        <p:cTn id="290" dur="1" fill="hold">
                                          <p:stCondLst>
                                            <p:cond delay="0"/>
                                          </p:stCondLst>
                                        </p:cTn>
                                        <p:tgtEl>
                                          <p:spTgt spid="33"/>
                                        </p:tgtEl>
                                        <p:attrNameLst>
                                          <p:attrName>style.visibility</p:attrName>
                                        </p:attrNameLst>
                                      </p:cBhvr>
                                      <p:to>
                                        <p:strVal val="visible"/>
                                      </p:to>
                                    </p:set>
                                    <p:animEffect transition="in" filter="wipe(down)">
                                      <p:cBhvr>
                                        <p:cTn id="291" dur="290">
                                          <p:stCondLst>
                                            <p:cond delay="0"/>
                                          </p:stCondLst>
                                        </p:cTn>
                                        <p:tgtEl>
                                          <p:spTgt spid="33"/>
                                        </p:tgtEl>
                                      </p:cBhvr>
                                    </p:animEffect>
                                    <p:anim calcmode="lin" valueType="num">
                                      <p:cBhvr>
                                        <p:cTn id="292" dur="911"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293" dur="332"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294" dur="332" tmFilter="0, 0; 0.125,0.2665; 0.25,0.4; 0.375,0.465; 0.5,0.5;  0.625,0.535; 0.75,0.6; 0.875,0.7335; 1,1">
                                          <p:stCondLst>
                                            <p:cond delay="332"/>
                                          </p:stCondLst>
                                        </p:cTn>
                                        <p:tgtEl>
                                          <p:spTgt spid="33"/>
                                        </p:tgtEl>
                                        <p:attrNameLst>
                                          <p:attrName>ppt_y</p:attrName>
                                        </p:attrNameLst>
                                      </p:cBhvr>
                                      <p:tavLst>
                                        <p:tav tm="0" fmla="#ppt_y-sin(pi*$)/9">
                                          <p:val>
                                            <p:fltVal val="0"/>
                                          </p:val>
                                        </p:tav>
                                        <p:tav tm="100000">
                                          <p:val>
                                            <p:fltVal val="1"/>
                                          </p:val>
                                        </p:tav>
                                      </p:tavLst>
                                    </p:anim>
                                    <p:anim calcmode="lin" valueType="num">
                                      <p:cBhvr>
                                        <p:cTn id="295" dur="166" tmFilter="0, 0; 0.125,0.2665; 0.25,0.4; 0.375,0.465; 0.5,0.5;  0.625,0.535; 0.75,0.6; 0.875,0.7335; 1,1">
                                          <p:stCondLst>
                                            <p:cond delay="662"/>
                                          </p:stCondLst>
                                        </p:cTn>
                                        <p:tgtEl>
                                          <p:spTgt spid="33"/>
                                        </p:tgtEl>
                                        <p:attrNameLst>
                                          <p:attrName>ppt_y</p:attrName>
                                        </p:attrNameLst>
                                      </p:cBhvr>
                                      <p:tavLst>
                                        <p:tav tm="0" fmla="#ppt_y-sin(pi*$)/27">
                                          <p:val>
                                            <p:fltVal val="0"/>
                                          </p:val>
                                        </p:tav>
                                        <p:tav tm="100000">
                                          <p:val>
                                            <p:fltVal val="1"/>
                                          </p:val>
                                        </p:tav>
                                      </p:tavLst>
                                    </p:anim>
                                    <p:anim calcmode="lin" valueType="num">
                                      <p:cBhvr>
                                        <p:cTn id="296" dur="82" tmFilter="0, 0; 0.125,0.2665; 0.25,0.4; 0.375,0.465; 0.5,0.5;  0.625,0.535; 0.75,0.6; 0.875,0.7335; 1,1">
                                          <p:stCondLst>
                                            <p:cond delay="828"/>
                                          </p:stCondLst>
                                        </p:cTn>
                                        <p:tgtEl>
                                          <p:spTgt spid="33"/>
                                        </p:tgtEl>
                                        <p:attrNameLst>
                                          <p:attrName>ppt_y</p:attrName>
                                        </p:attrNameLst>
                                      </p:cBhvr>
                                      <p:tavLst>
                                        <p:tav tm="0" fmla="#ppt_y-sin(pi*$)/81">
                                          <p:val>
                                            <p:fltVal val="0"/>
                                          </p:val>
                                        </p:tav>
                                        <p:tav tm="100000">
                                          <p:val>
                                            <p:fltVal val="1"/>
                                          </p:val>
                                        </p:tav>
                                      </p:tavLst>
                                    </p:anim>
                                    <p:animScale>
                                      <p:cBhvr>
                                        <p:cTn id="297" dur="13">
                                          <p:stCondLst>
                                            <p:cond delay="325"/>
                                          </p:stCondLst>
                                        </p:cTn>
                                        <p:tgtEl>
                                          <p:spTgt spid="33"/>
                                        </p:tgtEl>
                                      </p:cBhvr>
                                      <p:to x="100000" y="60000"/>
                                    </p:animScale>
                                    <p:animScale>
                                      <p:cBhvr>
                                        <p:cTn id="298" dur="83" decel="50000">
                                          <p:stCondLst>
                                            <p:cond delay="338"/>
                                          </p:stCondLst>
                                        </p:cTn>
                                        <p:tgtEl>
                                          <p:spTgt spid="33"/>
                                        </p:tgtEl>
                                      </p:cBhvr>
                                      <p:to x="100000" y="100000"/>
                                    </p:animScale>
                                    <p:animScale>
                                      <p:cBhvr>
                                        <p:cTn id="299" dur="13">
                                          <p:stCondLst>
                                            <p:cond delay="656"/>
                                          </p:stCondLst>
                                        </p:cTn>
                                        <p:tgtEl>
                                          <p:spTgt spid="33"/>
                                        </p:tgtEl>
                                      </p:cBhvr>
                                      <p:to x="100000" y="80000"/>
                                    </p:animScale>
                                    <p:animScale>
                                      <p:cBhvr>
                                        <p:cTn id="300" dur="83" decel="50000">
                                          <p:stCondLst>
                                            <p:cond delay="669"/>
                                          </p:stCondLst>
                                        </p:cTn>
                                        <p:tgtEl>
                                          <p:spTgt spid="33"/>
                                        </p:tgtEl>
                                      </p:cBhvr>
                                      <p:to x="100000" y="100000"/>
                                    </p:animScale>
                                    <p:animScale>
                                      <p:cBhvr>
                                        <p:cTn id="301" dur="13">
                                          <p:stCondLst>
                                            <p:cond delay="821"/>
                                          </p:stCondLst>
                                        </p:cTn>
                                        <p:tgtEl>
                                          <p:spTgt spid="33"/>
                                        </p:tgtEl>
                                      </p:cBhvr>
                                      <p:to x="100000" y="90000"/>
                                    </p:animScale>
                                    <p:animScale>
                                      <p:cBhvr>
                                        <p:cTn id="302" dur="83" decel="50000">
                                          <p:stCondLst>
                                            <p:cond delay="834"/>
                                          </p:stCondLst>
                                        </p:cTn>
                                        <p:tgtEl>
                                          <p:spTgt spid="33"/>
                                        </p:tgtEl>
                                      </p:cBhvr>
                                      <p:to x="100000" y="100000"/>
                                    </p:animScale>
                                    <p:animScale>
                                      <p:cBhvr>
                                        <p:cTn id="303" dur="13">
                                          <p:stCondLst>
                                            <p:cond delay="904"/>
                                          </p:stCondLst>
                                        </p:cTn>
                                        <p:tgtEl>
                                          <p:spTgt spid="33"/>
                                        </p:tgtEl>
                                      </p:cBhvr>
                                      <p:to x="100000" y="95000"/>
                                    </p:animScale>
                                    <p:animScale>
                                      <p:cBhvr>
                                        <p:cTn id="304" dur="83" decel="50000">
                                          <p:stCondLst>
                                            <p:cond delay="917"/>
                                          </p:stCondLst>
                                        </p:cTn>
                                        <p:tgtEl>
                                          <p:spTgt spid="33"/>
                                        </p:tgtEl>
                                      </p:cBhvr>
                                      <p:to x="100000" y="100000"/>
                                    </p:animScale>
                                  </p:childTnLst>
                                </p:cTn>
                              </p:par>
                              <p:par>
                                <p:cTn id="305" presetID="26" presetClass="entr" presetSubtype="0" fill="hold" nodeType="withEffect">
                                  <p:stCondLst>
                                    <p:cond delay="0"/>
                                  </p:stCondLst>
                                  <p:childTnLst>
                                    <p:set>
                                      <p:cBhvr>
                                        <p:cTn id="306" dur="1" fill="hold">
                                          <p:stCondLst>
                                            <p:cond delay="0"/>
                                          </p:stCondLst>
                                        </p:cTn>
                                        <p:tgtEl>
                                          <p:spTgt spid="34"/>
                                        </p:tgtEl>
                                        <p:attrNameLst>
                                          <p:attrName>style.visibility</p:attrName>
                                        </p:attrNameLst>
                                      </p:cBhvr>
                                      <p:to>
                                        <p:strVal val="visible"/>
                                      </p:to>
                                    </p:set>
                                    <p:animEffect transition="in" filter="wipe(down)">
                                      <p:cBhvr>
                                        <p:cTn id="307" dur="290">
                                          <p:stCondLst>
                                            <p:cond delay="0"/>
                                          </p:stCondLst>
                                        </p:cTn>
                                        <p:tgtEl>
                                          <p:spTgt spid="34"/>
                                        </p:tgtEl>
                                      </p:cBhvr>
                                    </p:animEffect>
                                    <p:anim calcmode="lin" valueType="num">
                                      <p:cBhvr>
                                        <p:cTn id="308" dur="911"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309" dur="332"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310" dur="332" tmFilter="0, 0; 0.125,0.2665; 0.25,0.4; 0.375,0.465; 0.5,0.5;  0.625,0.535; 0.75,0.6; 0.875,0.7335; 1,1">
                                          <p:stCondLst>
                                            <p:cond delay="332"/>
                                          </p:stCondLst>
                                        </p:cTn>
                                        <p:tgtEl>
                                          <p:spTgt spid="34"/>
                                        </p:tgtEl>
                                        <p:attrNameLst>
                                          <p:attrName>ppt_y</p:attrName>
                                        </p:attrNameLst>
                                      </p:cBhvr>
                                      <p:tavLst>
                                        <p:tav tm="0" fmla="#ppt_y-sin(pi*$)/9">
                                          <p:val>
                                            <p:fltVal val="0"/>
                                          </p:val>
                                        </p:tav>
                                        <p:tav tm="100000">
                                          <p:val>
                                            <p:fltVal val="1"/>
                                          </p:val>
                                        </p:tav>
                                      </p:tavLst>
                                    </p:anim>
                                    <p:anim calcmode="lin" valueType="num">
                                      <p:cBhvr>
                                        <p:cTn id="311" dur="166" tmFilter="0, 0; 0.125,0.2665; 0.25,0.4; 0.375,0.465; 0.5,0.5;  0.625,0.535; 0.75,0.6; 0.875,0.7335; 1,1">
                                          <p:stCondLst>
                                            <p:cond delay="662"/>
                                          </p:stCondLst>
                                        </p:cTn>
                                        <p:tgtEl>
                                          <p:spTgt spid="34"/>
                                        </p:tgtEl>
                                        <p:attrNameLst>
                                          <p:attrName>ppt_y</p:attrName>
                                        </p:attrNameLst>
                                      </p:cBhvr>
                                      <p:tavLst>
                                        <p:tav tm="0" fmla="#ppt_y-sin(pi*$)/27">
                                          <p:val>
                                            <p:fltVal val="0"/>
                                          </p:val>
                                        </p:tav>
                                        <p:tav tm="100000">
                                          <p:val>
                                            <p:fltVal val="1"/>
                                          </p:val>
                                        </p:tav>
                                      </p:tavLst>
                                    </p:anim>
                                    <p:anim calcmode="lin" valueType="num">
                                      <p:cBhvr>
                                        <p:cTn id="312" dur="82" tmFilter="0, 0; 0.125,0.2665; 0.25,0.4; 0.375,0.465; 0.5,0.5;  0.625,0.535; 0.75,0.6; 0.875,0.7335; 1,1">
                                          <p:stCondLst>
                                            <p:cond delay="828"/>
                                          </p:stCondLst>
                                        </p:cTn>
                                        <p:tgtEl>
                                          <p:spTgt spid="34"/>
                                        </p:tgtEl>
                                        <p:attrNameLst>
                                          <p:attrName>ppt_y</p:attrName>
                                        </p:attrNameLst>
                                      </p:cBhvr>
                                      <p:tavLst>
                                        <p:tav tm="0" fmla="#ppt_y-sin(pi*$)/81">
                                          <p:val>
                                            <p:fltVal val="0"/>
                                          </p:val>
                                        </p:tav>
                                        <p:tav tm="100000">
                                          <p:val>
                                            <p:fltVal val="1"/>
                                          </p:val>
                                        </p:tav>
                                      </p:tavLst>
                                    </p:anim>
                                    <p:animScale>
                                      <p:cBhvr>
                                        <p:cTn id="313" dur="13">
                                          <p:stCondLst>
                                            <p:cond delay="325"/>
                                          </p:stCondLst>
                                        </p:cTn>
                                        <p:tgtEl>
                                          <p:spTgt spid="34"/>
                                        </p:tgtEl>
                                      </p:cBhvr>
                                      <p:to x="100000" y="60000"/>
                                    </p:animScale>
                                    <p:animScale>
                                      <p:cBhvr>
                                        <p:cTn id="314" dur="83" decel="50000">
                                          <p:stCondLst>
                                            <p:cond delay="338"/>
                                          </p:stCondLst>
                                        </p:cTn>
                                        <p:tgtEl>
                                          <p:spTgt spid="34"/>
                                        </p:tgtEl>
                                      </p:cBhvr>
                                      <p:to x="100000" y="100000"/>
                                    </p:animScale>
                                    <p:animScale>
                                      <p:cBhvr>
                                        <p:cTn id="315" dur="13">
                                          <p:stCondLst>
                                            <p:cond delay="656"/>
                                          </p:stCondLst>
                                        </p:cTn>
                                        <p:tgtEl>
                                          <p:spTgt spid="34"/>
                                        </p:tgtEl>
                                      </p:cBhvr>
                                      <p:to x="100000" y="80000"/>
                                    </p:animScale>
                                    <p:animScale>
                                      <p:cBhvr>
                                        <p:cTn id="316" dur="83" decel="50000">
                                          <p:stCondLst>
                                            <p:cond delay="669"/>
                                          </p:stCondLst>
                                        </p:cTn>
                                        <p:tgtEl>
                                          <p:spTgt spid="34"/>
                                        </p:tgtEl>
                                      </p:cBhvr>
                                      <p:to x="100000" y="100000"/>
                                    </p:animScale>
                                    <p:animScale>
                                      <p:cBhvr>
                                        <p:cTn id="317" dur="13">
                                          <p:stCondLst>
                                            <p:cond delay="821"/>
                                          </p:stCondLst>
                                        </p:cTn>
                                        <p:tgtEl>
                                          <p:spTgt spid="34"/>
                                        </p:tgtEl>
                                      </p:cBhvr>
                                      <p:to x="100000" y="90000"/>
                                    </p:animScale>
                                    <p:animScale>
                                      <p:cBhvr>
                                        <p:cTn id="318" dur="83" decel="50000">
                                          <p:stCondLst>
                                            <p:cond delay="834"/>
                                          </p:stCondLst>
                                        </p:cTn>
                                        <p:tgtEl>
                                          <p:spTgt spid="34"/>
                                        </p:tgtEl>
                                      </p:cBhvr>
                                      <p:to x="100000" y="100000"/>
                                    </p:animScale>
                                    <p:animScale>
                                      <p:cBhvr>
                                        <p:cTn id="319" dur="13">
                                          <p:stCondLst>
                                            <p:cond delay="904"/>
                                          </p:stCondLst>
                                        </p:cTn>
                                        <p:tgtEl>
                                          <p:spTgt spid="34"/>
                                        </p:tgtEl>
                                      </p:cBhvr>
                                      <p:to x="100000" y="95000"/>
                                    </p:animScale>
                                    <p:animScale>
                                      <p:cBhvr>
                                        <p:cTn id="320" dur="83" decel="50000">
                                          <p:stCondLst>
                                            <p:cond delay="917"/>
                                          </p:stCondLst>
                                        </p:cTn>
                                        <p:tgtEl>
                                          <p:spTgt spid="34"/>
                                        </p:tgtEl>
                                      </p:cBhvr>
                                      <p:to x="100000" y="100000"/>
                                    </p:animScale>
                                  </p:childTnLst>
                                </p:cTn>
                              </p:par>
                            </p:childTnLst>
                          </p:cTn>
                        </p:par>
                      </p:childTnLst>
                    </p:cTn>
                  </p:par>
                </p:childTnLst>
              </p:cTn>
              <p:nextCondLst>
                <p:cond evt="onClick" delay="0">
                  <p:tgtEl>
                    <p:spTgt spid="32"/>
                  </p:tgtEl>
                </p:cond>
              </p:nextCondLst>
            </p:seq>
            <p:seq concurrent="1" nextAc="seek">
              <p:cTn id="321" restart="whenNotActive" fill="hold" evtFilter="cancelBubble" nodeType="interactiveSeq">
                <p:stCondLst>
                  <p:cond evt="onClick" delay="0">
                    <p:tgtEl>
                      <p:spTgt spid="34"/>
                    </p:tgtEl>
                  </p:cond>
                </p:stCondLst>
                <p:endSync evt="end" delay="0">
                  <p:rtn val="all"/>
                </p:endSync>
                <p:childTnLst>
                  <p:par>
                    <p:cTn id="322" fill="hold">
                      <p:stCondLst>
                        <p:cond delay="0"/>
                      </p:stCondLst>
                      <p:childTnLst>
                        <p:par>
                          <p:cTn id="323" fill="hold">
                            <p:stCondLst>
                              <p:cond delay="0"/>
                            </p:stCondLst>
                            <p:childTnLst>
                              <p:par>
                                <p:cTn id="324" presetID="1" presetClass="exit" presetSubtype="0" fill="hold" grpId="1" nodeType="clickEffect">
                                  <p:stCondLst>
                                    <p:cond delay="0"/>
                                  </p:stCondLst>
                                  <p:childTnLst>
                                    <p:set>
                                      <p:cBhvr>
                                        <p:cTn id="325" dur="1" fill="hold">
                                          <p:stCondLst>
                                            <p:cond delay="0"/>
                                          </p:stCondLst>
                                        </p:cTn>
                                        <p:tgtEl>
                                          <p:spTgt spid="33"/>
                                        </p:tgtEl>
                                        <p:attrNameLst>
                                          <p:attrName>style.visibility</p:attrName>
                                        </p:attrNameLst>
                                      </p:cBhvr>
                                      <p:to>
                                        <p:strVal val="hidden"/>
                                      </p:to>
                                    </p:set>
                                  </p:childTnLst>
                                  <p:subTnLst>
                                    <p:audio>
                                      <p:cMediaNode>
                                        <p:cTn display="0" masterRel="sameClick">
                                          <p:stCondLst>
                                            <p:cond evt="begin" delay="0">
                                              <p:tn val="324"/>
                                            </p:cond>
                                          </p:stCondLst>
                                          <p:endCondLst>
                                            <p:cond evt="onStopAudio" delay="0">
                                              <p:tgtEl>
                                                <p:sldTgt/>
                                              </p:tgtEl>
                                            </p:cond>
                                          </p:endCondLst>
                                        </p:cTn>
                                        <p:tgtEl>
                                          <p:sndTgt r:embed="rId2" name="clochette.wav"/>
                                        </p:tgtEl>
                                      </p:cMediaNode>
                                    </p:audio>
                                  </p:subTnLst>
                                </p:cTn>
                              </p:par>
                              <p:par>
                                <p:cTn id="326" presetID="1" presetClass="exit" presetSubtype="0" fill="hold" nodeType="withEffect">
                                  <p:stCondLst>
                                    <p:cond delay="0"/>
                                  </p:stCondLst>
                                  <p:childTnLst>
                                    <p:set>
                                      <p:cBhvr>
                                        <p:cTn id="327" dur="1" fill="hold">
                                          <p:stCondLst>
                                            <p:cond delay="0"/>
                                          </p:stCondLst>
                                        </p:cTn>
                                        <p:tgtEl>
                                          <p:spTgt spid="34"/>
                                        </p:tgtEl>
                                        <p:attrNameLst>
                                          <p:attrName>style.visibility</p:attrName>
                                        </p:attrNameLst>
                                      </p:cBhvr>
                                      <p:to>
                                        <p:strVal val="hidden"/>
                                      </p:to>
                                    </p:set>
                                  </p:childTnLst>
                                </p:cTn>
                              </p:par>
                            </p:childTnLst>
                          </p:cTn>
                        </p:par>
                        <p:par>
                          <p:cTn id="328" fill="hold">
                            <p:stCondLst>
                              <p:cond delay="0"/>
                            </p:stCondLst>
                            <p:childTnLst>
                              <p:par>
                                <p:cTn id="329" presetID="26" presetClass="entr" presetSubtype="0" fill="hold" grpId="0" nodeType="afterEffect">
                                  <p:stCondLst>
                                    <p:cond delay="0"/>
                                  </p:stCondLst>
                                  <p:childTnLst>
                                    <p:set>
                                      <p:cBhvr>
                                        <p:cTn id="330" dur="1" fill="hold">
                                          <p:stCondLst>
                                            <p:cond delay="0"/>
                                          </p:stCondLst>
                                        </p:cTn>
                                        <p:tgtEl>
                                          <p:spTgt spid="35"/>
                                        </p:tgtEl>
                                        <p:attrNameLst>
                                          <p:attrName>style.visibility</p:attrName>
                                        </p:attrNameLst>
                                      </p:cBhvr>
                                      <p:to>
                                        <p:strVal val="visible"/>
                                      </p:to>
                                    </p:set>
                                    <p:animEffect transition="in" filter="wipe(down)">
                                      <p:cBhvr>
                                        <p:cTn id="331" dur="290">
                                          <p:stCondLst>
                                            <p:cond delay="0"/>
                                          </p:stCondLst>
                                        </p:cTn>
                                        <p:tgtEl>
                                          <p:spTgt spid="35"/>
                                        </p:tgtEl>
                                      </p:cBhvr>
                                    </p:animEffect>
                                    <p:anim calcmode="lin" valueType="num">
                                      <p:cBhvr>
                                        <p:cTn id="332" dur="911"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333" dur="332"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334" dur="332" tmFilter="0, 0; 0.125,0.2665; 0.25,0.4; 0.375,0.465; 0.5,0.5;  0.625,0.535; 0.75,0.6; 0.875,0.7335; 1,1">
                                          <p:stCondLst>
                                            <p:cond delay="332"/>
                                          </p:stCondLst>
                                        </p:cTn>
                                        <p:tgtEl>
                                          <p:spTgt spid="35"/>
                                        </p:tgtEl>
                                        <p:attrNameLst>
                                          <p:attrName>ppt_y</p:attrName>
                                        </p:attrNameLst>
                                      </p:cBhvr>
                                      <p:tavLst>
                                        <p:tav tm="0" fmla="#ppt_y-sin(pi*$)/9">
                                          <p:val>
                                            <p:fltVal val="0"/>
                                          </p:val>
                                        </p:tav>
                                        <p:tav tm="100000">
                                          <p:val>
                                            <p:fltVal val="1"/>
                                          </p:val>
                                        </p:tav>
                                      </p:tavLst>
                                    </p:anim>
                                    <p:anim calcmode="lin" valueType="num">
                                      <p:cBhvr>
                                        <p:cTn id="335" dur="166" tmFilter="0, 0; 0.125,0.2665; 0.25,0.4; 0.375,0.465; 0.5,0.5;  0.625,0.535; 0.75,0.6; 0.875,0.7335; 1,1">
                                          <p:stCondLst>
                                            <p:cond delay="662"/>
                                          </p:stCondLst>
                                        </p:cTn>
                                        <p:tgtEl>
                                          <p:spTgt spid="35"/>
                                        </p:tgtEl>
                                        <p:attrNameLst>
                                          <p:attrName>ppt_y</p:attrName>
                                        </p:attrNameLst>
                                      </p:cBhvr>
                                      <p:tavLst>
                                        <p:tav tm="0" fmla="#ppt_y-sin(pi*$)/27">
                                          <p:val>
                                            <p:fltVal val="0"/>
                                          </p:val>
                                        </p:tav>
                                        <p:tav tm="100000">
                                          <p:val>
                                            <p:fltVal val="1"/>
                                          </p:val>
                                        </p:tav>
                                      </p:tavLst>
                                    </p:anim>
                                    <p:anim calcmode="lin" valueType="num">
                                      <p:cBhvr>
                                        <p:cTn id="336" dur="82" tmFilter="0, 0; 0.125,0.2665; 0.25,0.4; 0.375,0.465; 0.5,0.5;  0.625,0.535; 0.75,0.6; 0.875,0.7335; 1,1">
                                          <p:stCondLst>
                                            <p:cond delay="828"/>
                                          </p:stCondLst>
                                        </p:cTn>
                                        <p:tgtEl>
                                          <p:spTgt spid="35"/>
                                        </p:tgtEl>
                                        <p:attrNameLst>
                                          <p:attrName>ppt_y</p:attrName>
                                        </p:attrNameLst>
                                      </p:cBhvr>
                                      <p:tavLst>
                                        <p:tav tm="0" fmla="#ppt_y-sin(pi*$)/81">
                                          <p:val>
                                            <p:fltVal val="0"/>
                                          </p:val>
                                        </p:tav>
                                        <p:tav tm="100000">
                                          <p:val>
                                            <p:fltVal val="1"/>
                                          </p:val>
                                        </p:tav>
                                      </p:tavLst>
                                    </p:anim>
                                    <p:animScale>
                                      <p:cBhvr>
                                        <p:cTn id="337" dur="13">
                                          <p:stCondLst>
                                            <p:cond delay="325"/>
                                          </p:stCondLst>
                                        </p:cTn>
                                        <p:tgtEl>
                                          <p:spTgt spid="35"/>
                                        </p:tgtEl>
                                      </p:cBhvr>
                                      <p:to x="100000" y="60000"/>
                                    </p:animScale>
                                    <p:animScale>
                                      <p:cBhvr>
                                        <p:cTn id="338" dur="83" decel="50000">
                                          <p:stCondLst>
                                            <p:cond delay="338"/>
                                          </p:stCondLst>
                                        </p:cTn>
                                        <p:tgtEl>
                                          <p:spTgt spid="35"/>
                                        </p:tgtEl>
                                      </p:cBhvr>
                                      <p:to x="100000" y="100000"/>
                                    </p:animScale>
                                    <p:animScale>
                                      <p:cBhvr>
                                        <p:cTn id="339" dur="13">
                                          <p:stCondLst>
                                            <p:cond delay="656"/>
                                          </p:stCondLst>
                                        </p:cTn>
                                        <p:tgtEl>
                                          <p:spTgt spid="35"/>
                                        </p:tgtEl>
                                      </p:cBhvr>
                                      <p:to x="100000" y="80000"/>
                                    </p:animScale>
                                    <p:animScale>
                                      <p:cBhvr>
                                        <p:cTn id="340" dur="83" decel="50000">
                                          <p:stCondLst>
                                            <p:cond delay="669"/>
                                          </p:stCondLst>
                                        </p:cTn>
                                        <p:tgtEl>
                                          <p:spTgt spid="35"/>
                                        </p:tgtEl>
                                      </p:cBhvr>
                                      <p:to x="100000" y="100000"/>
                                    </p:animScale>
                                    <p:animScale>
                                      <p:cBhvr>
                                        <p:cTn id="341" dur="13">
                                          <p:stCondLst>
                                            <p:cond delay="821"/>
                                          </p:stCondLst>
                                        </p:cTn>
                                        <p:tgtEl>
                                          <p:spTgt spid="35"/>
                                        </p:tgtEl>
                                      </p:cBhvr>
                                      <p:to x="100000" y="90000"/>
                                    </p:animScale>
                                    <p:animScale>
                                      <p:cBhvr>
                                        <p:cTn id="342" dur="83" decel="50000">
                                          <p:stCondLst>
                                            <p:cond delay="834"/>
                                          </p:stCondLst>
                                        </p:cTn>
                                        <p:tgtEl>
                                          <p:spTgt spid="35"/>
                                        </p:tgtEl>
                                      </p:cBhvr>
                                      <p:to x="100000" y="100000"/>
                                    </p:animScale>
                                    <p:animScale>
                                      <p:cBhvr>
                                        <p:cTn id="343" dur="13">
                                          <p:stCondLst>
                                            <p:cond delay="904"/>
                                          </p:stCondLst>
                                        </p:cTn>
                                        <p:tgtEl>
                                          <p:spTgt spid="35"/>
                                        </p:tgtEl>
                                      </p:cBhvr>
                                      <p:to x="100000" y="95000"/>
                                    </p:animScale>
                                    <p:animScale>
                                      <p:cBhvr>
                                        <p:cTn id="344" dur="83" decel="50000">
                                          <p:stCondLst>
                                            <p:cond delay="917"/>
                                          </p:stCondLst>
                                        </p:cTn>
                                        <p:tgtEl>
                                          <p:spTgt spid="35"/>
                                        </p:tgtEl>
                                      </p:cBhvr>
                                      <p:to x="100000" y="100000"/>
                                    </p:animScale>
                                  </p:childTnLst>
                                </p:cTn>
                              </p:par>
                              <p:par>
                                <p:cTn id="345" presetID="26" presetClass="entr" presetSubtype="0" fill="hold" nodeType="withEffect">
                                  <p:stCondLst>
                                    <p:cond delay="0"/>
                                  </p:stCondLst>
                                  <p:childTnLst>
                                    <p:set>
                                      <p:cBhvr>
                                        <p:cTn id="346" dur="1" fill="hold">
                                          <p:stCondLst>
                                            <p:cond delay="0"/>
                                          </p:stCondLst>
                                        </p:cTn>
                                        <p:tgtEl>
                                          <p:spTgt spid="36"/>
                                        </p:tgtEl>
                                        <p:attrNameLst>
                                          <p:attrName>style.visibility</p:attrName>
                                        </p:attrNameLst>
                                      </p:cBhvr>
                                      <p:to>
                                        <p:strVal val="visible"/>
                                      </p:to>
                                    </p:set>
                                    <p:animEffect transition="in" filter="wipe(down)">
                                      <p:cBhvr>
                                        <p:cTn id="347" dur="290">
                                          <p:stCondLst>
                                            <p:cond delay="0"/>
                                          </p:stCondLst>
                                        </p:cTn>
                                        <p:tgtEl>
                                          <p:spTgt spid="36"/>
                                        </p:tgtEl>
                                      </p:cBhvr>
                                    </p:animEffect>
                                    <p:anim calcmode="lin" valueType="num">
                                      <p:cBhvr>
                                        <p:cTn id="348" dur="911"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349" dur="332"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350" dur="332" tmFilter="0, 0; 0.125,0.2665; 0.25,0.4; 0.375,0.465; 0.5,0.5;  0.625,0.535; 0.75,0.6; 0.875,0.7335; 1,1">
                                          <p:stCondLst>
                                            <p:cond delay="332"/>
                                          </p:stCondLst>
                                        </p:cTn>
                                        <p:tgtEl>
                                          <p:spTgt spid="36"/>
                                        </p:tgtEl>
                                        <p:attrNameLst>
                                          <p:attrName>ppt_y</p:attrName>
                                        </p:attrNameLst>
                                      </p:cBhvr>
                                      <p:tavLst>
                                        <p:tav tm="0" fmla="#ppt_y-sin(pi*$)/9">
                                          <p:val>
                                            <p:fltVal val="0"/>
                                          </p:val>
                                        </p:tav>
                                        <p:tav tm="100000">
                                          <p:val>
                                            <p:fltVal val="1"/>
                                          </p:val>
                                        </p:tav>
                                      </p:tavLst>
                                    </p:anim>
                                    <p:anim calcmode="lin" valueType="num">
                                      <p:cBhvr>
                                        <p:cTn id="351" dur="166" tmFilter="0, 0; 0.125,0.2665; 0.25,0.4; 0.375,0.465; 0.5,0.5;  0.625,0.535; 0.75,0.6; 0.875,0.7335; 1,1">
                                          <p:stCondLst>
                                            <p:cond delay="662"/>
                                          </p:stCondLst>
                                        </p:cTn>
                                        <p:tgtEl>
                                          <p:spTgt spid="36"/>
                                        </p:tgtEl>
                                        <p:attrNameLst>
                                          <p:attrName>ppt_y</p:attrName>
                                        </p:attrNameLst>
                                      </p:cBhvr>
                                      <p:tavLst>
                                        <p:tav tm="0" fmla="#ppt_y-sin(pi*$)/27">
                                          <p:val>
                                            <p:fltVal val="0"/>
                                          </p:val>
                                        </p:tav>
                                        <p:tav tm="100000">
                                          <p:val>
                                            <p:fltVal val="1"/>
                                          </p:val>
                                        </p:tav>
                                      </p:tavLst>
                                    </p:anim>
                                    <p:anim calcmode="lin" valueType="num">
                                      <p:cBhvr>
                                        <p:cTn id="352" dur="82" tmFilter="0, 0; 0.125,0.2665; 0.25,0.4; 0.375,0.465; 0.5,0.5;  0.625,0.535; 0.75,0.6; 0.875,0.7335; 1,1">
                                          <p:stCondLst>
                                            <p:cond delay="828"/>
                                          </p:stCondLst>
                                        </p:cTn>
                                        <p:tgtEl>
                                          <p:spTgt spid="36"/>
                                        </p:tgtEl>
                                        <p:attrNameLst>
                                          <p:attrName>ppt_y</p:attrName>
                                        </p:attrNameLst>
                                      </p:cBhvr>
                                      <p:tavLst>
                                        <p:tav tm="0" fmla="#ppt_y-sin(pi*$)/81">
                                          <p:val>
                                            <p:fltVal val="0"/>
                                          </p:val>
                                        </p:tav>
                                        <p:tav tm="100000">
                                          <p:val>
                                            <p:fltVal val="1"/>
                                          </p:val>
                                        </p:tav>
                                      </p:tavLst>
                                    </p:anim>
                                    <p:animScale>
                                      <p:cBhvr>
                                        <p:cTn id="353" dur="13">
                                          <p:stCondLst>
                                            <p:cond delay="325"/>
                                          </p:stCondLst>
                                        </p:cTn>
                                        <p:tgtEl>
                                          <p:spTgt spid="36"/>
                                        </p:tgtEl>
                                      </p:cBhvr>
                                      <p:to x="100000" y="60000"/>
                                    </p:animScale>
                                    <p:animScale>
                                      <p:cBhvr>
                                        <p:cTn id="354" dur="83" decel="50000">
                                          <p:stCondLst>
                                            <p:cond delay="338"/>
                                          </p:stCondLst>
                                        </p:cTn>
                                        <p:tgtEl>
                                          <p:spTgt spid="36"/>
                                        </p:tgtEl>
                                      </p:cBhvr>
                                      <p:to x="100000" y="100000"/>
                                    </p:animScale>
                                    <p:animScale>
                                      <p:cBhvr>
                                        <p:cTn id="355" dur="13">
                                          <p:stCondLst>
                                            <p:cond delay="656"/>
                                          </p:stCondLst>
                                        </p:cTn>
                                        <p:tgtEl>
                                          <p:spTgt spid="36"/>
                                        </p:tgtEl>
                                      </p:cBhvr>
                                      <p:to x="100000" y="80000"/>
                                    </p:animScale>
                                    <p:animScale>
                                      <p:cBhvr>
                                        <p:cTn id="356" dur="83" decel="50000">
                                          <p:stCondLst>
                                            <p:cond delay="669"/>
                                          </p:stCondLst>
                                        </p:cTn>
                                        <p:tgtEl>
                                          <p:spTgt spid="36"/>
                                        </p:tgtEl>
                                      </p:cBhvr>
                                      <p:to x="100000" y="100000"/>
                                    </p:animScale>
                                    <p:animScale>
                                      <p:cBhvr>
                                        <p:cTn id="357" dur="13">
                                          <p:stCondLst>
                                            <p:cond delay="821"/>
                                          </p:stCondLst>
                                        </p:cTn>
                                        <p:tgtEl>
                                          <p:spTgt spid="36"/>
                                        </p:tgtEl>
                                      </p:cBhvr>
                                      <p:to x="100000" y="90000"/>
                                    </p:animScale>
                                    <p:animScale>
                                      <p:cBhvr>
                                        <p:cTn id="358" dur="83" decel="50000">
                                          <p:stCondLst>
                                            <p:cond delay="834"/>
                                          </p:stCondLst>
                                        </p:cTn>
                                        <p:tgtEl>
                                          <p:spTgt spid="36"/>
                                        </p:tgtEl>
                                      </p:cBhvr>
                                      <p:to x="100000" y="100000"/>
                                    </p:animScale>
                                    <p:animScale>
                                      <p:cBhvr>
                                        <p:cTn id="359" dur="13">
                                          <p:stCondLst>
                                            <p:cond delay="904"/>
                                          </p:stCondLst>
                                        </p:cTn>
                                        <p:tgtEl>
                                          <p:spTgt spid="36"/>
                                        </p:tgtEl>
                                      </p:cBhvr>
                                      <p:to x="100000" y="95000"/>
                                    </p:animScale>
                                    <p:animScale>
                                      <p:cBhvr>
                                        <p:cTn id="360" dur="83" decel="50000">
                                          <p:stCondLst>
                                            <p:cond delay="917"/>
                                          </p:stCondLst>
                                        </p:cTn>
                                        <p:tgtEl>
                                          <p:spTgt spid="36"/>
                                        </p:tgtEl>
                                      </p:cBhvr>
                                      <p:to x="100000" y="100000"/>
                                    </p:animScale>
                                  </p:childTnLst>
                                </p:cTn>
                              </p:par>
                            </p:childTnLst>
                          </p:cTn>
                        </p:par>
                      </p:childTnLst>
                    </p:cTn>
                  </p:par>
                </p:childTnLst>
              </p:cTn>
              <p:nextCondLst>
                <p:cond evt="onClick" delay="0">
                  <p:tgtEl>
                    <p:spTgt spid="34"/>
                  </p:tgtEl>
                </p:cond>
              </p:nextCondLst>
            </p:seq>
            <p:seq concurrent="1" nextAc="seek">
              <p:cTn id="361" restart="whenNotActive" fill="hold" evtFilter="cancelBubble" nodeType="interactiveSeq">
                <p:stCondLst>
                  <p:cond evt="onClick" delay="0">
                    <p:tgtEl>
                      <p:spTgt spid="36"/>
                    </p:tgtEl>
                  </p:cond>
                </p:stCondLst>
                <p:endSync evt="end" delay="0">
                  <p:rtn val="all"/>
                </p:endSync>
                <p:childTnLst>
                  <p:par>
                    <p:cTn id="362" fill="hold">
                      <p:stCondLst>
                        <p:cond delay="0"/>
                      </p:stCondLst>
                      <p:childTnLst>
                        <p:par>
                          <p:cTn id="363" fill="hold">
                            <p:stCondLst>
                              <p:cond delay="0"/>
                            </p:stCondLst>
                            <p:childTnLst>
                              <p:par>
                                <p:cTn id="364" presetID="1" presetClass="exit" presetSubtype="0" fill="hold" grpId="1" nodeType="clickEffect">
                                  <p:stCondLst>
                                    <p:cond delay="0"/>
                                  </p:stCondLst>
                                  <p:childTnLst>
                                    <p:set>
                                      <p:cBhvr>
                                        <p:cTn id="365" dur="1" fill="hold">
                                          <p:stCondLst>
                                            <p:cond delay="0"/>
                                          </p:stCondLst>
                                        </p:cTn>
                                        <p:tgtEl>
                                          <p:spTgt spid="35"/>
                                        </p:tgtEl>
                                        <p:attrNameLst>
                                          <p:attrName>style.visibility</p:attrName>
                                        </p:attrNameLst>
                                      </p:cBhvr>
                                      <p:to>
                                        <p:strVal val="hidden"/>
                                      </p:to>
                                    </p:set>
                                  </p:childTnLst>
                                  <p:subTnLst>
                                    <p:audio>
                                      <p:cMediaNode>
                                        <p:cTn display="0" masterRel="sameClick">
                                          <p:stCondLst>
                                            <p:cond evt="begin" delay="0">
                                              <p:tn val="364"/>
                                            </p:cond>
                                          </p:stCondLst>
                                          <p:endCondLst>
                                            <p:cond evt="onStopAudio" delay="0">
                                              <p:tgtEl>
                                                <p:sldTgt/>
                                              </p:tgtEl>
                                            </p:cond>
                                          </p:endCondLst>
                                        </p:cTn>
                                        <p:tgtEl>
                                          <p:sndTgt r:embed="rId2" name="clochette.wav"/>
                                        </p:tgtEl>
                                      </p:cMediaNode>
                                    </p:audio>
                                  </p:subTnLst>
                                </p:cTn>
                              </p:par>
                              <p:par>
                                <p:cTn id="366" presetID="1" presetClass="exit" presetSubtype="0" fill="hold" nodeType="withEffect">
                                  <p:stCondLst>
                                    <p:cond delay="0"/>
                                  </p:stCondLst>
                                  <p:childTnLst>
                                    <p:set>
                                      <p:cBhvr>
                                        <p:cTn id="367" dur="1" fill="hold">
                                          <p:stCondLst>
                                            <p:cond delay="0"/>
                                          </p:stCondLst>
                                        </p:cTn>
                                        <p:tgtEl>
                                          <p:spTgt spid="36"/>
                                        </p:tgtEl>
                                        <p:attrNameLst>
                                          <p:attrName>style.visibility</p:attrName>
                                        </p:attrNameLst>
                                      </p:cBhvr>
                                      <p:to>
                                        <p:strVal val="hidden"/>
                                      </p:to>
                                    </p:set>
                                  </p:childTnLst>
                                </p:cTn>
                              </p:par>
                            </p:childTnLst>
                          </p:cTn>
                        </p:par>
                        <p:par>
                          <p:cTn id="368" fill="hold">
                            <p:stCondLst>
                              <p:cond delay="0"/>
                            </p:stCondLst>
                            <p:childTnLst>
                              <p:par>
                                <p:cTn id="369" presetID="26" presetClass="entr" presetSubtype="0" fill="hold" grpId="0" nodeType="afterEffect">
                                  <p:stCondLst>
                                    <p:cond delay="0"/>
                                  </p:stCondLst>
                                  <p:childTnLst>
                                    <p:set>
                                      <p:cBhvr>
                                        <p:cTn id="370" dur="1" fill="hold">
                                          <p:stCondLst>
                                            <p:cond delay="0"/>
                                          </p:stCondLst>
                                        </p:cTn>
                                        <p:tgtEl>
                                          <p:spTgt spid="37"/>
                                        </p:tgtEl>
                                        <p:attrNameLst>
                                          <p:attrName>style.visibility</p:attrName>
                                        </p:attrNameLst>
                                      </p:cBhvr>
                                      <p:to>
                                        <p:strVal val="visible"/>
                                      </p:to>
                                    </p:set>
                                    <p:animEffect transition="in" filter="wipe(down)">
                                      <p:cBhvr>
                                        <p:cTn id="371" dur="290">
                                          <p:stCondLst>
                                            <p:cond delay="0"/>
                                          </p:stCondLst>
                                        </p:cTn>
                                        <p:tgtEl>
                                          <p:spTgt spid="37"/>
                                        </p:tgtEl>
                                      </p:cBhvr>
                                    </p:animEffect>
                                    <p:anim calcmode="lin" valueType="num">
                                      <p:cBhvr>
                                        <p:cTn id="372" dur="911"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373" dur="332"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374" dur="332" tmFilter="0, 0; 0.125,0.2665; 0.25,0.4; 0.375,0.465; 0.5,0.5;  0.625,0.535; 0.75,0.6; 0.875,0.7335; 1,1">
                                          <p:stCondLst>
                                            <p:cond delay="332"/>
                                          </p:stCondLst>
                                        </p:cTn>
                                        <p:tgtEl>
                                          <p:spTgt spid="37"/>
                                        </p:tgtEl>
                                        <p:attrNameLst>
                                          <p:attrName>ppt_y</p:attrName>
                                        </p:attrNameLst>
                                      </p:cBhvr>
                                      <p:tavLst>
                                        <p:tav tm="0" fmla="#ppt_y-sin(pi*$)/9">
                                          <p:val>
                                            <p:fltVal val="0"/>
                                          </p:val>
                                        </p:tav>
                                        <p:tav tm="100000">
                                          <p:val>
                                            <p:fltVal val="1"/>
                                          </p:val>
                                        </p:tav>
                                      </p:tavLst>
                                    </p:anim>
                                    <p:anim calcmode="lin" valueType="num">
                                      <p:cBhvr>
                                        <p:cTn id="375" dur="166" tmFilter="0, 0; 0.125,0.2665; 0.25,0.4; 0.375,0.465; 0.5,0.5;  0.625,0.535; 0.75,0.6; 0.875,0.7335; 1,1">
                                          <p:stCondLst>
                                            <p:cond delay="662"/>
                                          </p:stCondLst>
                                        </p:cTn>
                                        <p:tgtEl>
                                          <p:spTgt spid="37"/>
                                        </p:tgtEl>
                                        <p:attrNameLst>
                                          <p:attrName>ppt_y</p:attrName>
                                        </p:attrNameLst>
                                      </p:cBhvr>
                                      <p:tavLst>
                                        <p:tav tm="0" fmla="#ppt_y-sin(pi*$)/27">
                                          <p:val>
                                            <p:fltVal val="0"/>
                                          </p:val>
                                        </p:tav>
                                        <p:tav tm="100000">
                                          <p:val>
                                            <p:fltVal val="1"/>
                                          </p:val>
                                        </p:tav>
                                      </p:tavLst>
                                    </p:anim>
                                    <p:anim calcmode="lin" valueType="num">
                                      <p:cBhvr>
                                        <p:cTn id="376" dur="82" tmFilter="0, 0; 0.125,0.2665; 0.25,0.4; 0.375,0.465; 0.5,0.5;  0.625,0.535; 0.75,0.6; 0.875,0.7335; 1,1">
                                          <p:stCondLst>
                                            <p:cond delay="828"/>
                                          </p:stCondLst>
                                        </p:cTn>
                                        <p:tgtEl>
                                          <p:spTgt spid="37"/>
                                        </p:tgtEl>
                                        <p:attrNameLst>
                                          <p:attrName>ppt_y</p:attrName>
                                        </p:attrNameLst>
                                      </p:cBhvr>
                                      <p:tavLst>
                                        <p:tav tm="0" fmla="#ppt_y-sin(pi*$)/81">
                                          <p:val>
                                            <p:fltVal val="0"/>
                                          </p:val>
                                        </p:tav>
                                        <p:tav tm="100000">
                                          <p:val>
                                            <p:fltVal val="1"/>
                                          </p:val>
                                        </p:tav>
                                      </p:tavLst>
                                    </p:anim>
                                    <p:animScale>
                                      <p:cBhvr>
                                        <p:cTn id="377" dur="13">
                                          <p:stCondLst>
                                            <p:cond delay="325"/>
                                          </p:stCondLst>
                                        </p:cTn>
                                        <p:tgtEl>
                                          <p:spTgt spid="37"/>
                                        </p:tgtEl>
                                      </p:cBhvr>
                                      <p:to x="100000" y="60000"/>
                                    </p:animScale>
                                    <p:animScale>
                                      <p:cBhvr>
                                        <p:cTn id="378" dur="83" decel="50000">
                                          <p:stCondLst>
                                            <p:cond delay="338"/>
                                          </p:stCondLst>
                                        </p:cTn>
                                        <p:tgtEl>
                                          <p:spTgt spid="37"/>
                                        </p:tgtEl>
                                      </p:cBhvr>
                                      <p:to x="100000" y="100000"/>
                                    </p:animScale>
                                    <p:animScale>
                                      <p:cBhvr>
                                        <p:cTn id="379" dur="13">
                                          <p:stCondLst>
                                            <p:cond delay="656"/>
                                          </p:stCondLst>
                                        </p:cTn>
                                        <p:tgtEl>
                                          <p:spTgt spid="37"/>
                                        </p:tgtEl>
                                      </p:cBhvr>
                                      <p:to x="100000" y="80000"/>
                                    </p:animScale>
                                    <p:animScale>
                                      <p:cBhvr>
                                        <p:cTn id="380" dur="83" decel="50000">
                                          <p:stCondLst>
                                            <p:cond delay="669"/>
                                          </p:stCondLst>
                                        </p:cTn>
                                        <p:tgtEl>
                                          <p:spTgt spid="37"/>
                                        </p:tgtEl>
                                      </p:cBhvr>
                                      <p:to x="100000" y="100000"/>
                                    </p:animScale>
                                    <p:animScale>
                                      <p:cBhvr>
                                        <p:cTn id="381" dur="13">
                                          <p:stCondLst>
                                            <p:cond delay="821"/>
                                          </p:stCondLst>
                                        </p:cTn>
                                        <p:tgtEl>
                                          <p:spTgt spid="37"/>
                                        </p:tgtEl>
                                      </p:cBhvr>
                                      <p:to x="100000" y="90000"/>
                                    </p:animScale>
                                    <p:animScale>
                                      <p:cBhvr>
                                        <p:cTn id="382" dur="83" decel="50000">
                                          <p:stCondLst>
                                            <p:cond delay="834"/>
                                          </p:stCondLst>
                                        </p:cTn>
                                        <p:tgtEl>
                                          <p:spTgt spid="37"/>
                                        </p:tgtEl>
                                      </p:cBhvr>
                                      <p:to x="100000" y="100000"/>
                                    </p:animScale>
                                    <p:animScale>
                                      <p:cBhvr>
                                        <p:cTn id="383" dur="13">
                                          <p:stCondLst>
                                            <p:cond delay="904"/>
                                          </p:stCondLst>
                                        </p:cTn>
                                        <p:tgtEl>
                                          <p:spTgt spid="37"/>
                                        </p:tgtEl>
                                      </p:cBhvr>
                                      <p:to x="100000" y="95000"/>
                                    </p:animScale>
                                    <p:animScale>
                                      <p:cBhvr>
                                        <p:cTn id="384" dur="83" decel="50000">
                                          <p:stCondLst>
                                            <p:cond delay="917"/>
                                          </p:stCondLst>
                                        </p:cTn>
                                        <p:tgtEl>
                                          <p:spTgt spid="37"/>
                                        </p:tgtEl>
                                      </p:cBhvr>
                                      <p:to x="100000" y="100000"/>
                                    </p:animScale>
                                  </p:childTnLst>
                                </p:cTn>
                              </p:par>
                              <p:par>
                                <p:cTn id="385" presetID="26" presetClass="entr" presetSubtype="0" fill="hold" nodeType="withEffect">
                                  <p:stCondLst>
                                    <p:cond delay="0"/>
                                  </p:stCondLst>
                                  <p:childTnLst>
                                    <p:set>
                                      <p:cBhvr>
                                        <p:cTn id="386" dur="1" fill="hold">
                                          <p:stCondLst>
                                            <p:cond delay="0"/>
                                          </p:stCondLst>
                                        </p:cTn>
                                        <p:tgtEl>
                                          <p:spTgt spid="38"/>
                                        </p:tgtEl>
                                        <p:attrNameLst>
                                          <p:attrName>style.visibility</p:attrName>
                                        </p:attrNameLst>
                                      </p:cBhvr>
                                      <p:to>
                                        <p:strVal val="visible"/>
                                      </p:to>
                                    </p:set>
                                    <p:animEffect transition="in" filter="wipe(down)">
                                      <p:cBhvr>
                                        <p:cTn id="387" dur="290">
                                          <p:stCondLst>
                                            <p:cond delay="0"/>
                                          </p:stCondLst>
                                        </p:cTn>
                                        <p:tgtEl>
                                          <p:spTgt spid="38"/>
                                        </p:tgtEl>
                                      </p:cBhvr>
                                    </p:animEffect>
                                    <p:anim calcmode="lin" valueType="num">
                                      <p:cBhvr>
                                        <p:cTn id="388" dur="911"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389" dur="332"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390" dur="332" tmFilter="0, 0; 0.125,0.2665; 0.25,0.4; 0.375,0.465; 0.5,0.5;  0.625,0.535; 0.75,0.6; 0.875,0.7335; 1,1">
                                          <p:stCondLst>
                                            <p:cond delay="332"/>
                                          </p:stCondLst>
                                        </p:cTn>
                                        <p:tgtEl>
                                          <p:spTgt spid="38"/>
                                        </p:tgtEl>
                                        <p:attrNameLst>
                                          <p:attrName>ppt_y</p:attrName>
                                        </p:attrNameLst>
                                      </p:cBhvr>
                                      <p:tavLst>
                                        <p:tav tm="0" fmla="#ppt_y-sin(pi*$)/9">
                                          <p:val>
                                            <p:fltVal val="0"/>
                                          </p:val>
                                        </p:tav>
                                        <p:tav tm="100000">
                                          <p:val>
                                            <p:fltVal val="1"/>
                                          </p:val>
                                        </p:tav>
                                      </p:tavLst>
                                    </p:anim>
                                    <p:anim calcmode="lin" valueType="num">
                                      <p:cBhvr>
                                        <p:cTn id="391" dur="166" tmFilter="0, 0; 0.125,0.2665; 0.25,0.4; 0.375,0.465; 0.5,0.5;  0.625,0.535; 0.75,0.6; 0.875,0.7335; 1,1">
                                          <p:stCondLst>
                                            <p:cond delay="662"/>
                                          </p:stCondLst>
                                        </p:cTn>
                                        <p:tgtEl>
                                          <p:spTgt spid="38"/>
                                        </p:tgtEl>
                                        <p:attrNameLst>
                                          <p:attrName>ppt_y</p:attrName>
                                        </p:attrNameLst>
                                      </p:cBhvr>
                                      <p:tavLst>
                                        <p:tav tm="0" fmla="#ppt_y-sin(pi*$)/27">
                                          <p:val>
                                            <p:fltVal val="0"/>
                                          </p:val>
                                        </p:tav>
                                        <p:tav tm="100000">
                                          <p:val>
                                            <p:fltVal val="1"/>
                                          </p:val>
                                        </p:tav>
                                      </p:tavLst>
                                    </p:anim>
                                    <p:anim calcmode="lin" valueType="num">
                                      <p:cBhvr>
                                        <p:cTn id="392" dur="82" tmFilter="0, 0; 0.125,0.2665; 0.25,0.4; 0.375,0.465; 0.5,0.5;  0.625,0.535; 0.75,0.6; 0.875,0.7335; 1,1">
                                          <p:stCondLst>
                                            <p:cond delay="828"/>
                                          </p:stCondLst>
                                        </p:cTn>
                                        <p:tgtEl>
                                          <p:spTgt spid="38"/>
                                        </p:tgtEl>
                                        <p:attrNameLst>
                                          <p:attrName>ppt_y</p:attrName>
                                        </p:attrNameLst>
                                      </p:cBhvr>
                                      <p:tavLst>
                                        <p:tav tm="0" fmla="#ppt_y-sin(pi*$)/81">
                                          <p:val>
                                            <p:fltVal val="0"/>
                                          </p:val>
                                        </p:tav>
                                        <p:tav tm="100000">
                                          <p:val>
                                            <p:fltVal val="1"/>
                                          </p:val>
                                        </p:tav>
                                      </p:tavLst>
                                    </p:anim>
                                    <p:animScale>
                                      <p:cBhvr>
                                        <p:cTn id="393" dur="13">
                                          <p:stCondLst>
                                            <p:cond delay="325"/>
                                          </p:stCondLst>
                                        </p:cTn>
                                        <p:tgtEl>
                                          <p:spTgt spid="38"/>
                                        </p:tgtEl>
                                      </p:cBhvr>
                                      <p:to x="100000" y="60000"/>
                                    </p:animScale>
                                    <p:animScale>
                                      <p:cBhvr>
                                        <p:cTn id="394" dur="83" decel="50000">
                                          <p:stCondLst>
                                            <p:cond delay="338"/>
                                          </p:stCondLst>
                                        </p:cTn>
                                        <p:tgtEl>
                                          <p:spTgt spid="38"/>
                                        </p:tgtEl>
                                      </p:cBhvr>
                                      <p:to x="100000" y="100000"/>
                                    </p:animScale>
                                    <p:animScale>
                                      <p:cBhvr>
                                        <p:cTn id="395" dur="13">
                                          <p:stCondLst>
                                            <p:cond delay="656"/>
                                          </p:stCondLst>
                                        </p:cTn>
                                        <p:tgtEl>
                                          <p:spTgt spid="38"/>
                                        </p:tgtEl>
                                      </p:cBhvr>
                                      <p:to x="100000" y="80000"/>
                                    </p:animScale>
                                    <p:animScale>
                                      <p:cBhvr>
                                        <p:cTn id="396" dur="83" decel="50000">
                                          <p:stCondLst>
                                            <p:cond delay="669"/>
                                          </p:stCondLst>
                                        </p:cTn>
                                        <p:tgtEl>
                                          <p:spTgt spid="38"/>
                                        </p:tgtEl>
                                      </p:cBhvr>
                                      <p:to x="100000" y="100000"/>
                                    </p:animScale>
                                    <p:animScale>
                                      <p:cBhvr>
                                        <p:cTn id="397" dur="13">
                                          <p:stCondLst>
                                            <p:cond delay="821"/>
                                          </p:stCondLst>
                                        </p:cTn>
                                        <p:tgtEl>
                                          <p:spTgt spid="38"/>
                                        </p:tgtEl>
                                      </p:cBhvr>
                                      <p:to x="100000" y="90000"/>
                                    </p:animScale>
                                    <p:animScale>
                                      <p:cBhvr>
                                        <p:cTn id="398" dur="83" decel="50000">
                                          <p:stCondLst>
                                            <p:cond delay="834"/>
                                          </p:stCondLst>
                                        </p:cTn>
                                        <p:tgtEl>
                                          <p:spTgt spid="38"/>
                                        </p:tgtEl>
                                      </p:cBhvr>
                                      <p:to x="100000" y="100000"/>
                                    </p:animScale>
                                    <p:animScale>
                                      <p:cBhvr>
                                        <p:cTn id="399" dur="13">
                                          <p:stCondLst>
                                            <p:cond delay="904"/>
                                          </p:stCondLst>
                                        </p:cTn>
                                        <p:tgtEl>
                                          <p:spTgt spid="38"/>
                                        </p:tgtEl>
                                      </p:cBhvr>
                                      <p:to x="100000" y="95000"/>
                                    </p:animScale>
                                    <p:animScale>
                                      <p:cBhvr>
                                        <p:cTn id="400" dur="83" decel="50000">
                                          <p:stCondLst>
                                            <p:cond delay="917"/>
                                          </p:stCondLst>
                                        </p:cTn>
                                        <p:tgtEl>
                                          <p:spTgt spid="38"/>
                                        </p:tgtEl>
                                      </p:cBhvr>
                                      <p:to x="100000" y="100000"/>
                                    </p:animScale>
                                  </p:childTnLst>
                                </p:cTn>
                              </p:par>
                            </p:childTnLst>
                          </p:cTn>
                        </p:par>
                      </p:childTnLst>
                    </p:cTn>
                  </p:par>
                </p:childTnLst>
              </p:cTn>
              <p:nextCondLst>
                <p:cond evt="onClick" delay="0">
                  <p:tgtEl>
                    <p:spTgt spid="36"/>
                  </p:tgtEl>
                </p:cond>
              </p:nextCondLst>
            </p:seq>
            <p:seq concurrent="1" nextAc="seek">
              <p:cTn id="401" restart="whenNotActive" fill="hold" evtFilter="cancelBubble" nodeType="interactiveSeq">
                <p:stCondLst>
                  <p:cond evt="onClick" delay="0">
                    <p:tgtEl>
                      <p:spTgt spid="38"/>
                    </p:tgtEl>
                  </p:cond>
                </p:stCondLst>
                <p:endSync evt="end" delay="0">
                  <p:rtn val="all"/>
                </p:endSync>
                <p:childTnLst>
                  <p:par>
                    <p:cTn id="402" fill="hold">
                      <p:stCondLst>
                        <p:cond delay="0"/>
                      </p:stCondLst>
                      <p:childTnLst>
                        <p:par>
                          <p:cTn id="403" fill="hold">
                            <p:stCondLst>
                              <p:cond delay="0"/>
                            </p:stCondLst>
                            <p:childTnLst>
                              <p:par>
                                <p:cTn id="404" presetID="1" presetClass="exit" presetSubtype="0" fill="hold" grpId="1" nodeType="clickEffect">
                                  <p:stCondLst>
                                    <p:cond delay="0"/>
                                  </p:stCondLst>
                                  <p:childTnLst>
                                    <p:set>
                                      <p:cBhvr>
                                        <p:cTn id="405" dur="1" fill="hold">
                                          <p:stCondLst>
                                            <p:cond delay="0"/>
                                          </p:stCondLst>
                                        </p:cTn>
                                        <p:tgtEl>
                                          <p:spTgt spid="37"/>
                                        </p:tgtEl>
                                        <p:attrNameLst>
                                          <p:attrName>style.visibility</p:attrName>
                                        </p:attrNameLst>
                                      </p:cBhvr>
                                      <p:to>
                                        <p:strVal val="hidden"/>
                                      </p:to>
                                    </p:set>
                                  </p:childTnLst>
                                  <p:subTnLst>
                                    <p:audio>
                                      <p:cMediaNode>
                                        <p:cTn display="0" masterRel="sameClick">
                                          <p:stCondLst>
                                            <p:cond evt="begin" delay="0">
                                              <p:tn val="404"/>
                                            </p:cond>
                                          </p:stCondLst>
                                          <p:endCondLst>
                                            <p:cond evt="onStopAudio" delay="0">
                                              <p:tgtEl>
                                                <p:sldTgt/>
                                              </p:tgtEl>
                                            </p:cond>
                                          </p:endCondLst>
                                        </p:cTn>
                                        <p:tgtEl>
                                          <p:sndTgt r:embed="rId2" name="clochette.wav"/>
                                        </p:tgtEl>
                                      </p:cMediaNode>
                                    </p:audio>
                                  </p:subTnLst>
                                </p:cTn>
                              </p:par>
                              <p:par>
                                <p:cTn id="406" presetID="1" presetClass="exit" presetSubtype="0" fill="hold" nodeType="withEffect">
                                  <p:stCondLst>
                                    <p:cond delay="0"/>
                                  </p:stCondLst>
                                  <p:childTnLst>
                                    <p:set>
                                      <p:cBhvr>
                                        <p:cTn id="407" dur="1" fill="hold">
                                          <p:stCondLst>
                                            <p:cond delay="0"/>
                                          </p:stCondLst>
                                        </p:cTn>
                                        <p:tgtEl>
                                          <p:spTgt spid="38"/>
                                        </p:tgtEl>
                                        <p:attrNameLst>
                                          <p:attrName>style.visibility</p:attrName>
                                        </p:attrNameLst>
                                      </p:cBhvr>
                                      <p:to>
                                        <p:strVal val="hidden"/>
                                      </p:to>
                                    </p:set>
                                  </p:childTnLst>
                                </p:cTn>
                              </p:par>
                            </p:childTnLst>
                          </p:cTn>
                        </p:par>
                        <p:par>
                          <p:cTn id="408" fill="hold">
                            <p:stCondLst>
                              <p:cond delay="0"/>
                            </p:stCondLst>
                            <p:childTnLst>
                              <p:par>
                                <p:cTn id="409" presetID="26" presetClass="entr" presetSubtype="0" fill="hold" grpId="0" nodeType="afterEffect">
                                  <p:stCondLst>
                                    <p:cond delay="0"/>
                                  </p:stCondLst>
                                  <p:childTnLst>
                                    <p:set>
                                      <p:cBhvr>
                                        <p:cTn id="410" dur="1" fill="hold">
                                          <p:stCondLst>
                                            <p:cond delay="0"/>
                                          </p:stCondLst>
                                        </p:cTn>
                                        <p:tgtEl>
                                          <p:spTgt spid="39"/>
                                        </p:tgtEl>
                                        <p:attrNameLst>
                                          <p:attrName>style.visibility</p:attrName>
                                        </p:attrNameLst>
                                      </p:cBhvr>
                                      <p:to>
                                        <p:strVal val="visible"/>
                                      </p:to>
                                    </p:set>
                                    <p:animEffect transition="in" filter="wipe(down)">
                                      <p:cBhvr>
                                        <p:cTn id="411" dur="290">
                                          <p:stCondLst>
                                            <p:cond delay="0"/>
                                          </p:stCondLst>
                                        </p:cTn>
                                        <p:tgtEl>
                                          <p:spTgt spid="39"/>
                                        </p:tgtEl>
                                      </p:cBhvr>
                                    </p:animEffect>
                                    <p:anim calcmode="lin" valueType="num">
                                      <p:cBhvr>
                                        <p:cTn id="412" dur="911"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413" dur="332"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414" dur="332" tmFilter="0, 0; 0.125,0.2665; 0.25,0.4; 0.375,0.465; 0.5,0.5;  0.625,0.535; 0.75,0.6; 0.875,0.7335; 1,1">
                                          <p:stCondLst>
                                            <p:cond delay="332"/>
                                          </p:stCondLst>
                                        </p:cTn>
                                        <p:tgtEl>
                                          <p:spTgt spid="39"/>
                                        </p:tgtEl>
                                        <p:attrNameLst>
                                          <p:attrName>ppt_y</p:attrName>
                                        </p:attrNameLst>
                                      </p:cBhvr>
                                      <p:tavLst>
                                        <p:tav tm="0" fmla="#ppt_y-sin(pi*$)/9">
                                          <p:val>
                                            <p:fltVal val="0"/>
                                          </p:val>
                                        </p:tav>
                                        <p:tav tm="100000">
                                          <p:val>
                                            <p:fltVal val="1"/>
                                          </p:val>
                                        </p:tav>
                                      </p:tavLst>
                                    </p:anim>
                                    <p:anim calcmode="lin" valueType="num">
                                      <p:cBhvr>
                                        <p:cTn id="415" dur="166" tmFilter="0, 0; 0.125,0.2665; 0.25,0.4; 0.375,0.465; 0.5,0.5;  0.625,0.535; 0.75,0.6; 0.875,0.7335; 1,1">
                                          <p:stCondLst>
                                            <p:cond delay="662"/>
                                          </p:stCondLst>
                                        </p:cTn>
                                        <p:tgtEl>
                                          <p:spTgt spid="39"/>
                                        </p:tgtEl>
                                        <p:attrNameLst>
                                          <p:attrName>ppt_y</p:attrName>
                                        </p:attrNameLst>
                                      </p:cBhvr>
                                      <p:tavLst>
                                        <p:tav tm="0" fmla="#ppt_y-sin(pi*$)/27">
                                          <p:val>
                                            <p:fltVal val="0"/>
                                          </p:val>
                                        </p:tav>
                                        <p:tav tm="100000">
                                          <p:val>
                                            <p:fltVal val="1"/>
                                          </p:val>
                                        </p:tav>
                                      </p:tavLst>
                                    </p:anim>
                                    <p:anim calcmode="lin" valueType="num">
                                      <p:cBhvr>
                                        <p:cTn id="416" dur="82" tmFilter="0, 0; 0.125,0.2665; 0.25,0.4; 0.375,0.465; 0.5,0.5;  0.625,0.535; 0.75,0.6; 0.875,0.7335; 1,1">
                                          <p:stCondLst>
                                            <p:cond delay="828"/>
                                          </p:stCondLst>
                                        </p:cTn>
                                        <p:tgtEl>
                                          <p:spTgt spid="39"/>
                                        </p:tgtEl>
                                        <p:attrNameLst>
                                          <p:attrName>ppt_y</p:attrName>
                                        </p:attrNameLst>
                                      </p:cBhvr>
                                      <p:tavLst>
                                        <p:tav tm="0" fmla="#ppt_y-sin(pi*$)/81">
                                          <p:val>
                                            <p:fltVal val="0"/>
                                          </p:val>
                                        </p:tav>
                                        <p:tav tm="100000">
                                          <p:val>
                                            <p:fltVal val="1"/>
                                          </p:val>
                                        </p:tav>
                                      </p:tavLst>
                                    </p:anim>
                                    <p:animScale>
                                      <p:cBhvr>
                                        <p:cTn id="417" dur="13">
                                          <p:stCondLst>
                                            <p:cond delay="325"/>
                                          </p:stCondLst>
                                        </p:cTn>
                                        <p:tgtEl>
                                          <p:spTgt spid="39"/>
                                        </p:tgtEl>
                                      </p:cBhvr>
                                      <p:to x="100000" y="60000"/>
                                    </p:animScale>
                                    <p:animScale>
                                      <p:cBhvr>
                                        <p:cTn id="418" dur="83" decel="50000">
                                          <p:stCondLst>
                                            <p:cond delay="338"/>
                                          </p:stCondLst>
                                        </p:cTn>
                                        <p:tgtEl>
                                          <p:spTgt spid="39"/>
                                        </p:tgtEl>
                                      </p:cBhvr>
                                      <p:to x="100000" y="100000"/>
                                    </p:animScale>
                                    <p:animScale>
                                      <p:cBhvr>
                                        <p:cTn id="419" dur="13">
                                          <p:stCondLst>
                                            <p:cond delay="656"/>
                                          </p:stCondLst>
                                        </p:cTn>
                                        <p:tgtEl>
                                          <p:spTgt spid="39"/>
                                        </p:tgtEl>
                                      </p:cBhvr>
                                      <p:to x="100000" y="80000"/>
                                    </p:animScale>
                                    <p:animScale>
                                      <p:cBhvr>
                                        <p:cTn id="420" dur="83" decel="50000">
                                          <p:stCondLst>
                                            <p:cond delay="669"/>
                                          </p:stCondLst>
                                        </p:cTn>
                                        <p:tgtEl>
                                          <p:spTgt spid="39"/>
                                        </p:tgtEl>
                                      </p:cBhvr>
                                      <p:to x="100000" y="100000"/>
                                    </p:animScale>
                                    <p:animScale>
                                      <p:cBhvr>
                                        <p:cTn id="421" dur="13">
                                          <p:stCondLst>
                                            <p:cond delay="821"/>
                                          </p:stCondLst>
                                        </p:cTn>
                                        <p:tgtEl>
                                          <p:spTgt spid="39"/>
                                        </p:tgtEl>
                                      </p:cBhvr>
                                      <p:to x="100000" y="90000"/>
                                    </p:animScale>
                                    <p:animScale>
                                      <p:cBhvr>
                                        <p:cTn id="422" dur="83" decel="50000">
                                          <p:stCondLst>
                                            <p:cond delay="834"/>
                                          </p:stCondLst>
                                        </p:cTn>
                                        <p:tgtEl>
                                          <p:spTgt spid="39"/>
                                        </p:tgtEl>
                                      </p:cBhvr>
                                      <p:to x="100000" y="100000"/>
                                    </p:animScale>
                                    <p:animScale>
                                      <p:cBhvr>
                                        <p:cTn id="423" dur="13">
                                          <p:stCondLst>
                                            <p:cond delay="904"/>
                                          </p:stCondLst>
                                        </p:cTn>
                                        <p:tgtEl>
                                          <p:spTgt spid="39"/>
                                        </p:tgtEl>
                                      </p:cBhvr>
                                      <p:to x="100000" y="95000"/>
                                    </p:animScale>
                                    <p:animScale>
                                      <p:cBhvr>
                                        <p:cTn id="424" dur="83" decel="50000">
                                          <p:stCondLst>
                                            <p:cond delay="917"/>
                                          </p:stCondLst>
                                        </p:cTn>
                                        <p:tgtEl>
                                          <p:spTgt spid="39"/>
                                        </p:tgtEl>
                                      </p:cBhvr>
                                      <p:to x="100000" y="100000"/>
                                    </p:animScale>
                                  </p:childTnLst>
                                </p:cTn>
                              </p:par>
                              <p:par>
                                <p:cTn id="425" presetID="26" presetClass="entr" presetSubtype="0" fill="hold" nodeType="withEffect">
                                  <p:stCondLst>
                                    <p:cond delay="0"/>
                                  </p:stCondLst>
                                  <p:childTnLst>
                                    <p:set>
                                      <p:cBhvr>
                                        <p:cTn id="426" dur="1" fill="hold">
                                          <p:stCondLst>
                                            <p:cond delay="0"/>
                                          </p:stCondLst>
                                        </p:cTn>
                                        <p:tgtEl>
                                          <p:spTgt spid="40"/>
                                        </p:tgtEl>
                                        <p:attrNameLst>
                                          <p:attrName>style.visibility</p:attrName>
                                        </p:attrNameLst>
                                      </p:cBhvr>
                                      <p:to>
                                        <p:strVal val="visible"/>
                                      </p:to>
                                    </p:set>
                                    <p:animEffect transition="in" filter="wipe(down)">
                                      <p:cBhvr>
                                        <p:cTn id="427" dur="290">
                                          <p:stCondLst>
                                            <p:cond delay="0"/>
                                          </p:stCondLst>
                                        </p:cTn>
                                        <p:tgtEl>
                                          <p:spTgt spid="40"/>
                                        </p:tgtEl>
                                      </p:cBhvr>
                                    </p:animEffect>
                                    <p:anim calcmode="lin" valueType="num">
                                      <p:cBhvr>
                                        <p:cTn id="428" dur="911"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429" dur="332"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430" dur="332" tmFilter="0, 0; 0.125,0.2665; 0.25,0.4; 0.375,0.465; 0.5,0.5;  0.625,0.535; 0.75,0.6; 0.875,0.7335; 1,1">
                                          <p:stCondLst>
                                            <p:cond delay="332"/>
                                          </p:stCondLst>
                                        </p:cTn>
                                        <p:tgtEl>
                                          <p:spTgt spid="40"/>
                                        </p:tgtEl>
                                        <p:attrNameLst>
                                          <p:attrName>ppt_y</p:attrName>
                                        </p:attrNameLst>
                                      </p:cBhvr>
                                      <p:tavLst>
                                        <p:tav tm="0" fmla="#ppt_y-sin(pi*$)/9">
                                          <p:val>
                                            <p:fltVal val="0"/>
                                          </p:val>
                                        </p:tav>
                                        <p:tav tm="100000">
                                          <p:val>
                                            <p:fltVal val="1"/>
                                          </p:val>
                                        </p:tav>
                                      </p:tavLst>
                                    </p:anim>
                                    <p:anim calcmode="lin" valueType="num">
                                      <p:cBhvr>
                                        <p:cTn id="431" dur="166" tmFilter="0, 0; 0.125,0.2665; 0.25,0.4; 0.375,0.465; 0.5,0.5;  0.625,0.535; 0.75,0.6; 0.875,0.7335; 1,1">
                                          <p:stCondLst>
                                            <p:cond delay="662"/>
                                          </p:stCondLst>
                                        </p:cTn>
                                        <p:tgtEl>
                                          <p:spTgt spid="40"/>
                                        </p:tgtEl>
                                        <p:attrNameLst>
                                          <p:attrName>ppt_y</p:attrName>
                                        </p:attrNameLst>
                                      </p:cBhvr>
                                      <p:tavLst>
                                        <p:tav tm="0" fmla="#ppt_y-sin(pi*$)/27">
                                          <p:val>
                                            <p:fltVal val="0"/>
                                          </p:val>
                                        </p:tav>
                                        <p:tav tm="100000">
                                          <p:val>
                                            <p:fltVal val="1"/>
                                          </p:val>
                                        </p:tav>
                                      </p:tavLst>
                                    </p:anim>
                                    <p:anim calcmode="lin" valueType="num">
                                      <p:cBhvr>
                                        <p:cTn id="432" dur="82" tmFilter="0, 0; 0.125,0.2665; 0.25,0.4; 0.375,0.465; 0.5,0.5;  0.625,0.535; 0.75,0.6; 0.875,0.7335; 1,1">
                                          <p:stCondLst>
                                            <p:cond delay="828"/>
                                          </p:stCondLst>
                                        </p:cTn>
                                        <p:tgtEl>
                                          <p:spTgt spid="40"/>
                                        </p:tgtEl>
                                        <p:attrNameLst>
                                          <p:attrName>ppt_y</p:attrName>
                                        </p:attrNameLst>
                                      </p:cBhvr>
                                      <p:tavLst>
                                        <p:tav tm="0" fmla="#ppt_y-sin(pi*$)/81">
                                          <p:val>
                                            <p:fltVal val="0"/>
                                          </p:val>
                                        </p:tav>
                                        <p:tav tm="100000">
                                          <p:val>
                                            <p:fltVal val="1"/>
                                          </p:val>
                                        </p:tav>
                                      </p:tavLst>
                                    </p:anim>
                                    <p:animScale>
                                      <p:cBhvr>
                                        <p:cTn id="433" dur="13">
                                          <p:stCondLst>
                                            <p:cond delay="325"/>
                                          </p:stCondLst>
                                        </p:cTn>
                                        <p:tgtEl>
                                          <p:spTgt spid="40"/>
                                        </p:tgtEl>
                                      </p:cBhvr>
                                      <p:to x="100000" y="60000"/>
                                    </p:animScale>
                                    <p:animScale>
                                      <p:cBhvr>
                                        <p:cTn id="434" dur="83" decel="50000">
                                          <p:stCondLst>
                                            <p:cond delay="338"/>
                                          </p:stCondLst>
                                        </p:cTn>
                                        <p:tgtEl>
                                          <p:spTgt spid="40"/>
                                        </p:tgtEl>
                                      </p:cBhvr>
                                      <p:to x="100000" y="100000"/>
                                    </p:animScale>
                                    <p:animScale>
                                      <p:cBhvr>
                                        <p:cTn id="435" dur="13">
                                          <p:stCondLst>
                                            <p:cond delay="656"/>
                                          </p:stCondLst>
                                        </p:cTn>
                                        <p:tgtEl>
                                          <p:spTgt spid="40"/>
                                        </p:tgtEl>
                                      </p:cBhvr>
                                      <p:to x="100000" y="80000"/>
                                    </p:animScale>
                                    <p:animScale>
                                      <p:cBhvr>
                                        <p:cTn id="436" dur="83" decel="50000">
                                          <p:stCondLst>
                                            <p:cond delay="669"/>
                                          </p:stCondLst>
                                        </p:cTn>
                                        <p:tgtEl>
                                          <p:spTgt spid="40"/>
                                        </p:tgtEl>
                                      </p:cBhvr>
                                      <p:to x="100000" y="100000"/>
                                    </p:animScale>
                                    <p:animScale>
                                      <p:cBhvr>
                                        <p:cTn id="437" dur="13">
                                          <p:stCondLst>
                                            <p:cond delay="821"/>
                                          </p:stCondLst>
                                        </p:cTn>
                                        <p:tgtEl>
                                          <p:spTgt spid="40"/>
                                        </p:tgtEl>
                                      </p:cBhvr>
                                      <p:to x="100000" y="90000"/>
                                    </p:animScale>
                                    <p:animScale>
                                      <p:cBhvr>
                                        <p:cTn id="438" dur="83" decel="50000">
                                          <p:stCondLst>
                                            <p:cond delay="834"/>
                                          </p:stCondLst>
                                        </p:cTn>
                                        <p:tgtEl>
                                          <p:spTgt spid="40"/>
                                        </p:tgtEl>
                                      </p:cBhvr>
                                      <p:to x="100000" y="100000"/>
                                    </p:animScale>
                                    <p:animScale>
                                      <p:cBhvr>
                                        <p:cTn id="439" dur="13">
                                          <p:stCondLst>
                                            <p:cond delay="904"/>
                                          </p:stCondLst>
                                        </p:cTn>
                                        <p:tgtEl>
                                          <p:spTgt spid="40"/>
                                        </p:tgtEl>
                                      </p:cBhvr>
                                      <p:to x="100000" y="95000"/>
                                    </p:animScale>
                                    <p:animScale>
                                      <p:cBhvr>
                                        <p:cTn id="440" dur="83" decel="50000">
                                          <p:stCondLst>
                                            <p:cond delay="917"/>
                                          </p:stCondLst>
                                        </p:cTn>
                                        <p:tgtEl>
                                          <p:spTgt spid="40"/>
                                        </p:tgtEl>
                                      </p:cBhvr>
                                      <p:to x="100000" y="100000"/>
                                    </p:animScale>
                                  </p:childTnLst>
                                </p:cTn>
                              </p:par>
                            </p:childTnLst>
                          </p:cTn>
                        </p:par>
                      </p:childTnLst>
                    </p:cTn>
                  </p:par>
                </p:childTnLst>
              </p:cTn>
              <p:nextCondLst>
                <p:cond evt="onClick" delay="0">
                  <p:tgtEl>
                    <p:spTgt spid="38"/>
                  </p:tgtEl>
                </p:cond>
              </p:nextCondLst>
            </p:seq>
            <p:seq concurrent="1" nextAc="seek">
              <p:cTn id="441" restart="whenNotActive" fill="hold" evtFilter="cancelBubble" nodeType="interactiveSeq">
                <p:stCondLst>
                  <p:cond evt="onClick" delay="0">
                    <p:tgtEl>
                      <p:spTgt spid="40"/>
                    </p:tgtEl>
                  </p:cond>
                </p:stCondLst>
                <p:endSync evt="end" delay="0">
                  <p:rtn val="all"/>
                </p:endSync>
                <p:childTnLst>
                  <p:par>
                    <p:cTn id="442" fill="hold">
                      <p:stCondLst>
                        <p:cond delay="0"/>
                      </p:stCondLst>
                      <p:childTnLst>
                        <p:par>
                          <p:cTn id="443" fill="hold">
                            <p:stCondLst>
                              <p:cond delay="0"/>
                            </p:stCondLst>
                            <p:childTnLst>
                              <p:par>
                                <p:cTn id="444" presetID="1" presetClass="exit" presetSubtype="0" fill="hold" grpId="1" nodeType="clickEffect">
                                  <p:stCondLst>
                                    <p:cond delay="0"/>
                                  </p:stCondLst>
                                  <p:childTnLst>
                                    <p:set>
                                      <p:cBhvr>
                                        <p:cTn id="445" dur="1" fill="hold">
                                          <p:stCondLst>
                                            <p:cond delay="0"/>
                                          </p:stCondLst>
                                        </p:cTn>
                                        <p:tgtEl>
                                          <p:spTgt spid="39"/>
                                        </p:tgtEl>
                                        <p:attrNameLst>
                                          <p:attrName>style.visibility</p:attrName>
                                        </p:attrNameLst>
                                      </p:cBhvr>
                                      <p:to>
                                        <p:strVal val="hidden"/>
                                      </p:to>
                                    </p:set>
                                  </p:childTnLst>
                                  <p:subTnLst>
                                    <p:audio>
                                      <p:cMediaNode>
                                        <p:cTn display="0" masterRel="sameClick">
                                          <p:stCondLst>
                                            <p:cond evt="begin" delay="0">
                                              <p:tn val="444"/>
                                            </p:cond>
                                          </p:stCondLst>
                                          <p:endCondLst>
                                            <p:cond evt="onStopAudio" delay="0">
                                              <p:tgtEl>
                                                <p:sldTgt/>
                                              </p:tgtEl>
                                            </p:cond>
                                          </p:endCondLst>
                                        </p:cTn>
                                        <p:tgtEl>
                                          <p:sndTgt r:embed="rId2" name="clochette.wav"/>
                                        </p:tgtEl>
                                      </p:cMediaNode>
                                    </p:audio>
                                  </p:subTnLst>
                                </p:cTn>
                              </p:par>
                              <p:par>
                                <p:cTn id="446" presetID="1" presetClass="exit" presetSubtype="0" fill="hold" nodeType="withEffect">
                                  <p:stCondLst>
                                    <p:cond delay="0"/>
                                  </p:stCondLst>
                                  <p:childTnLst>
                                    <p:set>
                                      <p:cBhvr>
                                        <p:cTn id="447" dur="1" fill="hold">
                                          <p:stCondLst>
                                            <p:cond delay="0"/>
                                          </p:stCondLst>
                                        </p:cTn>
                                        <p:tgtEl>
                                          <p:spTgt spid="40"/>
                                        </p:tgtEl>
                                        <p:attrNameLst>
                                          <p:attrName>style.visibility</p:attrName>
                                        </p:attrNameLst>
                                      </p:cBhvr>
                                      <p:to>
                                        <p:strVal val="hidden"/>
                                      </p:to>
                                    </p:set>
                                  </p:childTnLst>
                                </p:cTn>
                              </p:par>
                            </p:childTnLst>
                          </p:cTn>
                        </p:par>
                        <p:par>
                          <p:cTn id="448" fill="hold">
                            <p:stCondLst>
                              <p:cond delay="0"/>
                            </p:stCondLst>
                            <p:childTnLst>
                              <p:par>
                                <p:cTn id="449" presetID="12" presetClass="entr" presetSubtype="8" fill="hold" grpId="0" nodeType="afterEffect">
                                  <p:stCondLst>
                                    <p:cond delay="0"/>
                                  </p:stCondLst>
                                  <p:childTnLst>
                                    <p:set>
                                      <p:cBhvr>
                                        <p:cTn id="450" dur="1" fill="hold">
                                          <p:stCondLst>
                                            <p:cond delay="0"/>
                                          </p:stCondLst>
                                        </p:cTn>
                                        <p:tgtEl>
                                          <p:spTgt spid="5"/>
                                        </p:tgtEl>
                                        <p:attrNameLst>
                                          <p:attrName>style.visibility</p:attrName>
                                        </p:attrNameLst>
                                      </p:cBhvr>
                                      <p:to>
                                        <p:strVal val="visible"/>
                                      </p:to>
                                    </p:set>
                                    <p:anim calcmode="lin" valueType="num">
                                      <p:cBhvr additive="base">
                                        <p:cTn id="451" dur="500"/>
                                        <p:tgtEl>
                                          <p:spTgt spid="5"/>
                                        </p:tgtEl>
                                        <p:attrNameLst>
                                          <p:attrName>ppt_x</p:attrName>
                                        </p:attrNameLst>
                                      </p:cBhvr>
                                      <p:tavLst>
                                        <p:tav tm="0">
                                          <p:val>
                                            <p:strVal val="#ppt_x-#ppt_w*1.125000"/>
                                          </p:val>
                                        </p:tav>
                                        <p:tav tm="100000">
                                          <p:val>
                                            <p:strVal val="#ppt_x"/>
                                          </p:val>
                                        </p:tav>
                                      </p:tavLst>
                                    </p:anim>
                                    <p:animEffect transition="in" filter="wipe(right)">
                                      <p:cBhvr>
                                        <p:cTn id="452" dur="500"/>
                                        <p:tgtEl>
                                          <p:spTgt spid="5"/>
                                        </p:tgtEl>
                                      </p:cBhvr>
                                    </p:animEffect>
                                  </p:childTnLst>
                                </p:cTn>
                              </p:par>
                            </p:childTnLst>
                          </p:cTn>
                        </p:par>
                      </p:childTnLst>
                    </p:cTn>
                  </p:par>
                </p:childTnLst>
              </p:cTn>
              <p:nextCondLst>
                <p:cond evt="onClick" delay="0">
                  <p:tgtEl>
                    <p:spTgt spid="40"/>
                  </p:tgtEl>
                </p:cond>
              </p:nextCondLst>
            </p:seq>
          </p:childTnLst>
        </p:cTn>
      </p:par>
    </p:tnLst>
    <p:bldLst>
      <p:bldP spid="5" grpId="0" animBg="1"/>
      <p:bldP spid="7" grpId="0" animBg="1"/>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P spid="29" grpId="0" animBg="1"/>
      <p:bldP spid="29" grpId="1" animBg="1"/>
      <p:bldP spid="31" grpId="0" animBg="1"/>
      <p:bldP spid="31" grpId="1" animBg="1"/>
      <p:bldP spid="33" grpId="0" animBg="1"/>
      <p:bldP spid="33" grpId="1" animBg="1"/>
      <p:bldP spid="35" grpId="0" animBg="1"/>
      <p:bldP spid="35" grpId="1" animBg="1"/>
      <p:bldP spid="37" grpId="0" animBg="1"/>
      <p:bldP spid="37" grpId="1" animBg="1"/>
      <p:bldP spid="39" grpId="0" animBg="1"/>
      <p:bldP spid="39"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5</a:t>
            </a:r>
            <a:endParaRPr lang="fr-FR" dirty="0"/>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endParaRPr lang="fr-FR" sz="3200" spc="100" dirty="0" smtClean="0"/>
          </a:p>
          <a:p>
            <a:pPr algn="just">
              <a:spcBef>
                <a:spcPts val="300"/>
              </a:spcBef>
              <a:spcAft>
                <a:spcPts val="300"/>
              </a:spcAft>
            </a:pPr>
            <a:r>
              <a:rPr lang="fr-FR" sz="3200" spc="100" dirty="0"/>
              <a:t>Titi, le gentil petit cochon d Inde, vit sa vie tranquillement dans sa cage : toute la journée, il croque, dévore, mastique, grignote, savoure, digère, et recommence.  </a:t>
            </a:r>
          </a:p>
          <a:p>
            <a:pPr algn="just">
              <a:spcBef>
                <a:spcPts val="300"/>
              </a:spcBef>
              <a:spcAft>
                <a:spcPts val="300"/>
              </a:spcAft>
            </a:pPr>
            <a:r>
              <a:rPr lang="fr-FR" sz="3200" spc="100" dirty="0"/>
              <a:t>Mais Titi dort aussi</a:t>
            </a:r>
            <a:r>
              <a:rPr lang="fr-FR" sz="3200" spc="100" dirty="0" smtClean="0"/>
              <a:t>. Normal</a:t>
            </a:r>
            <a:r>
              <a:rPr lang="fr-FR" sz="3200" spc="100" dirty="0"/>
              <a:t>, c'est fatigant de manger toute la </a:t>
            </a:r>
            <a:r>
              <a:rPr lang="fr-FR" sz="3200" spc="100" dirty="0" smtClean="0"/>
              <a:t>journée : </a:t>
            </a:r>
            <a:r>
              <a:rPr lang="fr-FR" sz="3200" spc="100" dirty="0"/>
              <a:t>quel travail ! Il faut donc faire la sieste</a:t>
            </a:r>
            <a:r>
              <a:rPr lang="fr-FR" sz="3200" spc="100" dirty="0" smtClean="0"/>
              <a:t>.</a:t>
            </a:r>
            <a:endParaRPr lang="fr-FR" sz="3200" spc="100" dirty="0"/>
          </a:p>
          <a:p>
            <a:pPr algn="just">
              <a:spcBef>
                <a:spcPts val="300"/>
              </a:spcBef>
              <a:spcAft>
                <a:spcPts val="300"/>
              </a:spcAft>
            </a:pPr>
            <a:r>
              <a:rPr lang="fr-FR" sz="3200" spc="100" dirty="0"/>
              <a:t>Et puis, ses dents poussent tout le temps, alors, il faut qu'il croque, mastique, grignote, pour user ses dents</a:t>
            </a:r>
            <a:r>
              <a:rPr lang="fr-FR" sz="3200" spc="100" dirty="0" smtClean="0"/>
              <a:t>.</a:t>
            </a:r>
            <a:endParaRPr lang="fr-FR" sz="3200" spc="100" dirty="0"/>
          </a:p>
        </p:txBody>
      </p:sp>
      <p:sp>
        <p:nvSpPr>
          <p:cNvPr id="3" name="Rectangle 2"/>
          <p:cNvSpPr/>
          <p:nvPr/>
        </p:nvSpPr>
        <p:spPr>
          <a:xfrm>
            <a:off x="33966" y="8620"/>
            <a:ext cx="907607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Titi </a:t>
            </a:r>
            <a:r>
              <a:rPr lang="fr-FR"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n'aime pas les promenades</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46023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200" spc="100" dirty="0"/>
              <a:t>Des dents qui traîneraient par terre, ce ne serait pas très joli. Titi n'est pas un morse</a:t>
            </a:r>
            <a:r>
              <a:rPr lang="fr-FR" sz="3200" spc="100" dirty="0" smtClean="0"/>
              <a:t>.</a:t>
            </a:r>
          </a:p>
          <a:p>
            <a:pPr algn="just">
              <a:spcBef>
                <a:spcPts val="300"/>
              </a:spcBef>
              <a:spcAft>
                <a:spcPts val="300"/>
              </a:spcAft>
            </a:pPr>
            <a:r>
              <a:rPr lang="fr-FR" sz="3200" spc="100" dirty="0"/>
              <a:t>Tom, le petit garçon, croit que Titi s'ennuie dans sa cage.</a:t>
            </a:r>
          </a:p>
          <a:p>
            <a:pPr algn="just">
              <a:spcBef>
                <a:spcPts val="300"/>
              </a:spcBef>
              <a:spcAft>
                <a:spcPts val="300"/>
              </a:spcAft>
            </a:pPr>
            <a:r>
              <a:rPr lang="fr-FR" sz="3200" spc="100" dirty="0"/>
              <a:t>Il a l'idée de l'emmener se promener.</a:t>
            </a:r>
          </a:p>
          <a:p>
            <a:pPr algn="just">
              <a:spcBef>
                <a:spcPts val="300"/>
              </a:spcBef>
              <a:spcAft>
                <a:spcPts val="300"/>
              </a:spcAft>
            </a:pPr>
            <a:r>
              <a:rPr lang="fr-FR" sz="3200" spc="100" dirty="0" smtClean="0"/>
              <a:t>Il </a:t>
            </a:r>
            <a:r>
              <a:rPr lang="fr-FR" sz="3200" spc="100" dirty="0"/>
              <a:t>met Titi dans sa brouette et le balade dans la maison : il lui fait visiter le salon, (mais la télévision du salon n'intéresse pas Titi), la salle de bain (mais la baignoire n'intéresse pas Titi), et la cuisine (ah, le frigo plein de salade intéresse Titi</a:t>
            </a:r>
            <a:r>
              <a:rPr lang="fr-FR" sz="3200" spc="100" dirty="0" smtClean="0"/>
              <a:t>).</a:t>
            </a:r>
            <a:endParaRPr lang="fr-FR" sz="3200" spc="100" dirty="0"/>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806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1</a:t>
            </a:r>
            <a:endParaRPr lang="fr-FR" dirty="0"/>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endParaRPr lang="fr-FR" sz="3000" spc="100" dirty="0" smtClean="0"/>
          </a:p>
          <a:p>
            <a:pPr algn="just">
              <a:spcBef>
                <a:spcPts val="300"/>
              </a:spcBef>
              <a:spcAft>
                <a:spcPts val="300"/>
              </a:spcAft>
            </a:pPr>
            <a:r>
              <a:rPr lang="fr-FR" sz="3000" spc="100" dirty="0" smtClean="0"/>
              <a:t>Dans </a:t>
            </a:r>
            <a:r>
              <a:rPr lang="fr-FR" sz="3000" spc="100" dirty="0"/>
              <a:t>la cage, il y a plein de bébés cochon d'Inde qui viennent </a:t>
            </a:r>
            <a:r>
              <a:rPr lang="fr-FR" sz="3000" spc="100" dirty="0" smtClean="0"/>
              <a:t>de naître</a:t>
            </a:r>
            <a:r>
              <a:rPr lang="fr-FR" sz="3000" spc="100" dirty="0"/>
              <a:t>. Comme ils sont mignons, ces </a:t>
            </a:r>
            <a:r>
              <a:rPr lang="fr-FR" sz="3000" spc="100" dirty="0" smtClean="0"/>
              <a:t>bébés !</a:t>
            </a:r>
            <a:endParaRPr lang="fr-FR" sz="3000" spc="100" dirty="0"/>
          </a:p>
          <a:p>
            <a:pPr algn="just">
              <a:spcBef>
                <a:spcPts val="300"/>
              </a:spcBef>
              <a:spcAft>
                <a:spcPts val="300"/>
              </a:spcAft>
            </a:pPr>
            <a:r>
              <a:rPr lang="fr-FR" sz="3000" spc="100" dirty="0"/>
              <a:t>Tiens, celui-ci est tout blanc, blanc comme la neige</a:t>
            </a:r>
            <a:r>
              <a:rPr lang="fr-FR" sz="3000" spc="100" dirty="0" smtClean="0"/>
              <a:t>.</a:t>
            </a:r>
            <a:r>
              <a:rPr lang="fr-FR" sz="3000" spc="100" dirty="0"/>
              <a:t> </a:t>
            </a:r>
          </a:p>
          <a:p>
            <a:pPr algn="just">
              <a:spcBef>
                <a:spcPts val="300"/>
              </a:spcBef>
              <a:spcAft>
                <a:spcPts val="300"/>
              </a:spcAft>
            </a:pPr>
            <a:r>
              <a:rPr lang="fr-FR" sz="3000" spc="100" dirty="0"/>
              <a:t>Les petits cochons d'Inde grandissent vite</a:t>
            </a:r>
            <a:r>
              <a:rPr lang="fr-FR" sz="3000" spc="100" dirty="0" smtClean="0"/>
              <a:t>.</a:t>
            </a:r>
          </a:p>
          <a:p>
            <a:pPr algn="just">
              <a:spcBef>
                <a:spcPts val="300"/>
              </a:spcBef>
              <a:spcAft>
                <a:spcPts val="300"/>
              </a:spcAft>
            </a:pPr>
            <a:r>
              <a:rPr lang="fr-FR" sz="3000" spc="100" dirty="0" smtClean="0"/>
              <a:t>Le </a:t>
            </a:r>
            <a:r>
              <a:rPr lang="fr-FR" sz="3000" spc="100" dirty="0"/>
              <a:t>Titi blanc est un </a:t>
            </a:r>
            <a:r>
              <a:rPr lang="fr-FR" sz="3000" spc="100" dirty="0" smtClean="0"/>
              <a:t>farceur : </a:t>
            </a:r>
            <a:r>
              <a:rPr lang="fr-FR" sz="3000" spc="100" dirty="0"/>
              <a:t>il fait semblant d'être un fantôme </a:t>
            </a:r>
            <a:r>
              <a:rPr lang="fr-FR" sz="3000" spc="100" dirty="0" smtClean="0"/>
              <a:t>(</a:t>
            </a:r>
            <a:r>
              <a:rPr lang="fr-FR" sz="3000" spc="100" dirty="0"/>
              <a:t>eh oui, comme il est tout </a:t>
            </a:r>
            <a:r>
              <a:rPr lang="fr-FR" sz="3000" spc="100" dirty="0" smtClean="0"/>
              <a:t>blanc !) et </a:t>
            </a:r>
            <a:r>
              <a:rPr lang="fr-FR" sz="3000" spc="100" dirty="0"/>
              <a:t>il joue à faire peur aux autres</a:t>
            </a:r>
            <a:r>
              <a:rPr lang="fr-FR" sz="3000" spc="100" dirty="0" smtClean="0"/>
              <a:t>.</a:t>
            </a:r>
            <a:endParaRPr lang="fr-FR" sz="3000" spc="100" dirty="0"/>
          </a:p>
        </p:txBody>
      </p:sp>
      <p:sp>
        <p:nvSpPr>
          <p:cNvPr id="3" name="Rectangle 2"/>
          <p:cNvSpPr/>
          <p:nvPr/>
        </p:nvSpPr>
        <p:spPr>
          <a:xfrm>
            <a:off x="2767660" y="0"/>
            <a:ext cx="360868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 Titi blanc</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84237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200" spc="100" dirty="0"/>
              <a:t>Titi est tout secoué dans la brouette, et puis il a peur, il tremble.</a:t>
            </a:r>
          </a:p>
          <a:p>
            <a:pPr algn="just">
              <a:spcBef>
                <a:spcPts val="300"/>
              </a:spcBef>
              <a:spcAft>
                <a:spcPts val="300"/>
              </a:spcAft>
            </a:pPr>
            <a:r>
              <a:rPr lang="fr-FR" sz="3200" spc="100" dirty="0"/>
              <a:t>La brouette roule vite car Tom conduit trop vite.</a:t>
            </a:r>
          </a:p>
          <a:p>
            <a:pPr algn="just">
              <a:spcBef>
                <a:spcPts val="300"/>
              </a:spcBef>
              <a:spcAft>
                <a:spcPts val="300"/>
              </a:spcAft>
            </a:pPr>
            <a:r>
              <a:rPr lang="fr-FR" sz="3200" spc="100" dirty="0"/>
              <a:t>Titi a le mal de </a:t>
            </a:r>
            <a:r>
              <a:rPr lang="fr-FR" sz="3200" spc="100" dirty="0" smtClean="0"/>
              <a:t>mer : </a:t>
            </a:r>
            <a:r>
              <a:rPr lang="fr-FR" sz="3200" spc="100" dirty="0"/>
              <a:t>il a envie de vomir.</a:t>
            </a:r>
          </a:p>
          <a:p>
            <a:pPr algn="just">
              <a:spcBef>
                <a:spcPts val="300"/>
              </a:spcBef>
              <a:spcAft>
                <a:spcPts val="300"/>
              </a:spcAft>
            </a:pPr>
            <a:r>
              <a:rPr lang="fr-FR" sz="3200" spc="100" dirty="0" smtClean="0"/>
              <a:t>Maman </a:t>
            </a:r>
            <a:r>
              <a:rPr lang="fr-FR" sz="3200" spc="100" dirty="0"/>
              <a:t>arrive et dit à Tom: « Tom, Titi a peur voyons, remets-le dans sa cage tout de suite ! »</a:t>
            </a:r>
          </a:p>
          <a:p>
            <a:pPr algn="just">
              <a:spcBef>
                <a:spcPts val="300"/>
              </a:spcBef>
              <a:spcAft>
                <a:spcPts val="300"/>
              </a:spcAft>
            </a:pPr>
            <a:r>
              <a:rPr lang="fr-FR" sz="3200" spc="100" dirty="0" smtClean="0"/>
              <a:t>Enfin</a:t>
            </a:r>
            <a:r>
              <a:rPr lang="fr-FR" sz="3200" spc="100" dirty="0"/>
              <a:t>, Titi retrouve la sécurité de sa cage ! Son foin doux sous lequel il peut se cacher, ses graines et sa salade à dévorer !</a:t>
            </a: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1635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200" spc="100" dirty="0"/>
              <a:t>Tom n'est pas </a:t>
            </a:r>
            <a:r>
              <a:rPr lang="fr-FR" sz="3200" spc="100" dirty="0" smtClean="0"/>
              <a:t>content : </a:t>
            </a:r>
            <a:r>
              <a:rPr lang="fr-FR" sz="3200" spc="100" dirty="0"/>
              <a:t>Titi a fait pipi dans sa brouette ! Titi n’est qu'un petit cochon ! (ah mais oui, un petit cochon d'inde !)</a:t>
            </a:r>
          </a:p>
          <a:p>
            <a:pPr algn="just">
              <a:spcBef>
                <a:spcPts val="300"/>
              </a:spcBef>
              <a:spcAft>
                <a:spcPts val="300"/>
              </a:spcAft>
            </a:pPr>
            <a:r>
              <a:rPr lang="fr-FR" sz="3200" spc="100" dirty="0"/>
              <a:t>Tom n'a pas envie de nettoyer la brouette, il ne veut pas toucher le pipi de Titi : il appelle sa maman:</a:t>
            </a:r>
          </a:p>
          <a:p>
            <a:pPr algn="just">
              <a:spcBef>
                <a:spcPts val="300"/>
              </a:spcBef>
              <a:spcAft>
                <a:spcPts val="300"/>
              </a:spcAft>
            </a:pPr>
            <a:r>
              <a:rPr lang="fr-FR" sz="3200" spc="100" dirty="0"/>
              <a:t>« Maman, il a plu dans ma brouette ! Tu m'aides à essuyer la pluie ? »</a:t>
            </a: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44769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904686"/>
            <a:ext cx="7772400" cy="1470025"/>
          </a:xfrm>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rayée 4">
            <a:hlinkClick r:id="" action="ppaction://hlinkshowjump?jump=firs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a:hlinkClick r:id="rId3" action="ppaction://hlinksldjump"/>
          </p:cNvPr>
          <p:cNvSpPr/>
          <p:nvPr/>
        </p:nvSpPr>
        <p:spPr>
          <a:xfrm flipH="1">
            <a:off x="287524"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spc="100" dirty="0"/>
              <a:t>Que fait Titi toute la journée ?</a:t>
            </a:r>
            <a:endParaRPr lang="fr-FR" sz="2800" spc="100"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19" name="Rectangle 18">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doit-il manger tout le temps </a:t>
            </a:r>
            <a:r>
              <a:rPr lang="fr-FR" sz="2800" dirty="0" smtClean="0"/>
              <a:t>?</a:t>
            </a:r>
            <a:endParaRPr lang="fr-FR" sz="2800" dirty="0"/>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21" name="Rectangle 20">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spc="100" dirty="0"/>
              <a:t>Pourquoi Titi fait-il la sieste ?</a:t>
            </a:r>
            <a:endParaRPr lang="fr-FR" sz="2800" spc="100" dirty="0"/>
          </a:p>
        </p:txBody>
      </p:sp>
      <p:pic>
        <p:nvPicPr>
          <p:cNvPr id="22" name="Imag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23" name="Rectangle 22">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spc="100" dirty="0"/>
              <a:t>Pourquoi Tom veut-il promener Titi ?</a:t>
            </a:r>
            <a:endParaRPr lang="fr-FR" sz="2800" spc="100" dirty="0"/>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25" name="Rectangle 24">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le salon et la salle de bain n'intéressent </a:t>
            </a:r>
            <a:r>
              <a:rPr lang="fr-FR" sz="2800" dirty="0" smtClean="0"/>
              <a:t>pas</a:t>
            </a:r>
          </a:p>
          <a:p>
            <a:pPr lvl="0" algn="ctr"/>
            <a:r>
              <a:rPr lang="fr-FR" sz="2800" dirty="0" smtClean="0"/>
              <a:t>Titi ?</a:t>
            </a:r>
            <a:endParaRPr lang="fr-FR" sz="2800" spc="100" dirty="0"/>
          </a:p>
        </p:txBody>
      </p:sp>
      <p:pic>
        <p:nvPicPr>
          <p:cNvPr id="26" name="Imag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27" name="Rectangle 26">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la cuisine intéresse-t-elle le cochon d’inde </a:t>
            </a:r>
            <a:r>
              <a:rPr lang="fr-FR" sz="2800" dirty="0" smtClean="0"/>
              <a:t>?</a:t>
            </a:r>
            <a:endParaRPr lang="fr-FR" sz="2800" dirty="0"/>
          </a:p>
        </p:txBody>
      </p:sp>
      <p:pic>
        <p:nvPicPr>
          <p:cNvPr id="28" name="Imag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29" name="Rectangle 28">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Titi aime-t-il la promenade ? Pourquoi </a:t>
            </a:r>
            <a:r>
              <a:rPr lang="fr-FR" sz="2800" dirty="0" smtClean="0"/>
              <a:t>?</a:t>
            </a:r>
            <a:endParaRPr lang="fr-FR" sz="2800" dirty="0"/>
          </a:p>
        </p:txBody>
      </p:sp>
      <p:pic>
        <p:nvPicPr>
          <p:cNvPr id="30" name="Imag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31" name="Rectangle 30">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Où aime-t-il se cacher </a:t>
            </a:r>
            <a:r>
              <a:rPr lang="fr-FR" sz="2800" dirty="0" smtClean="0"/>
              <a:t>?</a:t>
            </a:r>
            <a:endParaRPr lang="fr-FR" sz="2800" dirty="0"/>
          </a:p>
        </p:txBody>
      </p:sp>
      <p:pic>
        <p:nvPicPr>
          <p:cNvPr id="32" name="Imag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33" name="Rectangle 32">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Tom trouve-t-il que Titi est un petit cochon </a:t>
            </a:r>
            <a:r>
              <a:rPr lang="fr-FR" sz="2800" dirty="0" smtClean="0"/>
              <a:t>?</a:t>
            </a:r>
            <a:endParaRPr lang="fr-FR" sz="2800" dirty="0"/>
          </a:p>
        </p:txBody>
      </p:sp>
      <p:pic>
        <p:nvPicPr>
          <p:cNvPr id="34" name="Imag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35" name="Rectangle 34">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Pourquoi Tom dit qu'il a plu dans la brouette </a:t>
            </a:r>
            <a:r>
              <a:rPr lang="fr-FR" sz="2800" dirty="0" smtClean="0"/>
              <a:t>?</a:t>
            </a:r>
            <a:endParaRPr lang="fr-FR" sz="2800" dirty="0"/>
          </a:p>
        </p:txBody>
      </p:sp>
      <p:pic>
        <p:nvPicPr>
          <p:cNvPr id="36" name="Imag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
        <p:nvSpPr>
          <p:cNvPr id="37" name="Rectangle 36">
            <a:hlinkClick r:id="" action="ppaction://noaction" highlightClick="1"/>
          </p:cNvPr>
          <p:cNvSpPr/>
          <p:nvPr/>
        </p:nvSpPr>
        <p:spPr>
          <a:xfrm>
            <a:off x="50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Pourquoi Tom n'essuie-t-il pas la brouette tout seul ?</a:t>
            </a:r>
            <a:endParaRPr lang="fr-FR" sz="2800" spc="100" dirty="0"/>
          </a:p>
        </p:txBody>
      </p:sp>
      <p:pic>
        <p:nvPicPr>
          <p:cNvPr id="38" name="Imag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543" y="3180157"/>
            <a:ext cx="739965" cy="497686"/>
          </a:xfrm>
          <a:prstGeom prst="rect">
            <a:avLst/>
          </a:prstGeom>
        </p:spPr>
      </p:pic>
    </p:spTree>
    <p:extLst>
      <p:ext uri="{BB962C8B-B14F-4D97-AF65-F5344CB8AC3E}">
        <p14:creationId xmlns:p14="http://schemas.microsoft.com/office/powerpoint/2010/main" val="28790675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lochette.wav"/>
                                        </p:tgtEl>
                                      </p:cMediaNode>
                                    </p:audio>
                                  </p:subTnLst>
                                </p:cTn>
                              </p:par>
                              <p:par>
                                <p:cTn id="7" presetID="1" presetClass="exit" presetSubtype="0" fill="hold"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par>
                          <p:cTn id="9" fill="hold">
                            <p:stCondLst>
                              <p:cond delay="0"/>
                            </p:stCondLst>
                            <p:childTnLst>
                              <p:par>
                                <p:cTn id="10" presetID="26"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290">
                                          <p:stCondLst>
                                            <p:cond delay="0"/>
                                          </p:stCondLst>
                                        </p:cTn>
                                        <p:tgtEl>
                                          <p:spTgt spid="19"/>
                                        </p:tgtEl>
                                      </p:cBhvr>
                                    </p:animEffect>
                                    <p:anim calcmode="lin" valueType="num">
                                      <p:cBhvr>
                                        <p:cTn id="13" dur="911"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19"/>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19"/>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19"/>
                                        </p:tgtEl>
                                        <p:attrNameLst>
                                          <p:attrName>ppt_y</p:attrName>
                                        </p:attrNameLst>
                                      </p:cBhvr>
                                      <p:tavLst>
                                        <p:tav tm="0" fmla="#ppt_y-sin(pi*$)/81">
                                          <p:val>
                                            <p:fltVal val="0"/>
                                          </p:val>
                                        </p:tav>
                                        <p:tav tm="100000">
                                          <p:val>
                                            <p:fltVal val="1"/>
                                          </p:val>
                                        </p:tav>
                                      </p:tavLst>
                                    </p:anim>
                                    <p:animScale>
                                      <p:cBhvr>
                                        <p:cTn id="18" dur="13">
                                          <p:stCondLst>
                                            <p:cond delay="325"/>
                                          </p:stCondLst>
                                        </p:cTn>
                                        <p:tgtEl>
                                          <p:spTgt spid="19"/>
                                        </p:tgtEl>
                                      </p:cBhvr>
                                      <p:to x="100000" y="60000"/>
                                    </p:animScale>
                                    <p:animScale>
                                      <p:cBhvr>
                                        <p:cTn id="19" dur="83" decel="50000">
                                          <p:stCondLst>
                                            <p:cond delay="338"/>
                                          </p:stCondLst>
                                        </p:cTn>
                                        <p:tgtEl>
                                          <p:spTgt spid="19"/>
                                        </p:tgtEl>
                                      </p:cBhvr>
                                      <p:to x="100000" y="100000"/>
                                    </p:animScale>
                                    <p:animScale>
                                      <p:cBhvr>
                                        <p:cTn id="20" dur="13">
                                          <p:stCondLst>
                                            <p:cond delay="656"/>
                                          </p:stCondLst>
                                        </p:cTn>
                                        <p:tgtEl>
                                          <p:spTgt spid="19"/>
                                        </p:tgtEl>
                                      </p:cBhvr>
                                      <p:to x="100000" y="80000"/>
                                    </p:animScale>
                                    <p:animScale>
                                      <p:cBhvr>
                                        <p:cTn id="21" dur="83" decel="50000">
                                          <p:stCondLst>
                                            <p:cond delay="669"/>
                                          </p:stCondLst>
                                        </p:cTn>
                                        <p:tgtEl>
                                          <p:spTgt spid="19"/>
                                        </p:tgtEl>
                                      </p:cBhvr>
                                      <p:to x="100000" y="100000"/>
                                    </p:animScale>
                                    <p:animScale>
                                      <p:cBhvr>
                                        <p:cTn id="22" dur="13">
                                          <p:stCondLst>
                                            <p:cond delay="821"/>
                                          </p:stCondLst>
                                        </p:cTn>
                                        <p:tgtEl>
                                          <p:spTgt spid="19"/>
                                        </p:tgtEl>
                                      </p:cBhvr>
                                      <p:to x="100000" y="90000"/>
                                    </p:animScale>
                                    <p:animScale>
                                      <p:cBhvr>
                                        <p:cTn id="23" dur="83" decel="50000">
                                          <p:stCondLst>
                                            <p:cond delay="834"/>
                                          </p:stCondLst>
                                        </p:cTn>
                                        <p:tgtEl>
                                          <p:spTgt spid="19"/>
                                        </p:tgtEl>
                                      </p:cBhvr>
                                      <p:to x="100000" y="100000"/>
                                    </p:animScale>
                                    <p:animScale>
                                      <p:cBhvr>
                                        <p:cTn id="24" dur="13">
                                          <p:stCondLst>
                                            <p:cond delay="904"/>
                                          </p:stCondLst>
                                        </p:cTn>
                                        <p:tgtEl>
                                          <p:spTgt spid="19"/>
                                        </p:tgtEl>
                                      </p:cBhvr>
                                      <p:to x="100000" y="95000"/>
                                    </p:animScale>
                                    <p:animScale>
                                      <p:cBhvr>
                                        <p:cTn id="25" dur="83" decel="50000">
                                          <p:stCondLst>
                                            <p:cond delay="917"/>
                                          </p:stCondLst>
                                        </p:cTn>
                                        <p:tgtEl>
                                          <p:spTgt spid="19"/>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90">
                                          <p:stCondLst>
                                            <p:cond delay="0"/>
                                          </p:stCondLst>
                                        </p:cTn>
                                        <p:tgtEl>
                                          <p:spTgt spid="20"/>
                                        </p:tgtEl>
                                      </p:cBhvr>
                                    </p:animEffect>
                                    <p:anim calcmode="lin" valueType="num">
                                      <p:cBhvr>
                                        <p:cTn id="29"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0"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1"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32"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33"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34" dur="13">
                                          <p:stCondLst>
                                            <p:cond delay="325"/>
                                          </p:stCondLst>
                                        </p:cTn>
                                        <p:tgtEl>
                                          <p:spTgt spid="20"/>
                                        </p:tgtEl>
                                      </p:cBhvr>
                                      <p:to x="100000" y="60000"/>
                                    </p:animScale>
                                    <p:animScale>
                                      <p:cBhvr>
                                        <p:cTn id="35" dur="83" decel="50000">
                                          <p:stCondLst>
                                            <p:cond delay="338"/>
                                          </p:stCondLst>
                                        </p:cTn>
                                        <p:tgtEl>
                                          <p:spTgt spid="20"/>
                                        </p:tgtEl>
                                      </p:cBhvr>
                                      <p:to x="100000" y="100000"/>
                                    </p:animScale>
                                    <p:animScale>
                                      <p:cBhvr>
                                        <p:cTn id="36" dur="13">
                                          <p:stCondLst>
                                            <p:cond delay="656"/>
                                          </p:stCondLst>
                                        </p:cTn>
                                        <p:tgtEl>
                                          <p:spTgt spid="20"/>
                                        </p:tgtEl>
                                      </p:cBhvr>
                                      <p:to x="100000" y="80000"/>
                                    </p:animScale>
                                    <p:animScale>
                                      <p:cBhvr>
                                        <p:cTn id="37" dur="83" decel="50000">
                                          <p:stCondLst>
                                            <p:cond delay="669"/>
                                          </p:stCondLst>
                                        </p:cTn>
                                        <p:tgtEl>
                                          <p:spTgt spid="20"/>
                                        </p:tgtEl>
                                      </p:cBhvr>
                                      <p:to x="100000" y="100000"/>
                                    </p:animScale>
                                    <p:animScale>
                                      <p:cBhvr>
                                        <p:cTn id="38" dur="13">
                                          <p:stCondLst>
                                            <p:cond delay="821"/>
                                          </p:stCondLst>
                                        </p:cTn>
                                        <p:tgtEl>
                                          <p:spTgt spid="20"/>
                                        </p:tgtEl>
                                      </p:cBhvr>
                                      <p:to x="100000" y="90000"/>
                                    </p:animScale>
                                    <p:animScale>
                                      <p:cBhvr>
                                        <p:cTn id="39" dur="83" decel="50000">
                                          <p:stCondLst>
                                            <p:cond delay="834"/>
                                          </p:stCondLst>
                                        </p:cTn>
                                        <p:tgtEl>
                                          <p:spTgt spid="20"/>
                                        </p:tgtEl>
                                      </p:cBhvr>
                                      <p:to x="100000" y="100000"/>
                                    </p:animScale>
                                    <p:animScale>
                                      <p:cBhvr>
                                        <p:cTn id="40" dur="13">
                                          <p:stCondLst>
                                            <p:cond delay="904"/>
                                          </p:stCondLst>
                                        </p:cTn>
                                        <p:tgtEl>
                                          <p:spTgt spid="20"/>
                                        </p:tgtEl>
                                      </p:cBhvr>
                                      <p:to x="100000" y="95000"/>
                                    </p:animScale>
                                    <p:animScale>
                                      <p:cBhvr>
                                        <p:cTn id="41" dur="83" decel="50000">
                                          <p:stCondLst>
                                            <p:cond delay="917"/>
                                          </p:stCondLst>
                                        </p:cTn>
                                        <p:tgtEl>
                                          <p:spTgt spid="20"/>
                                        </p:tgtEl>
                                      </p:cBhvr>
                                      <p:to x="100000" y="100000"/>
                                    </p:animScale>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subTnLst>
                                    <p:audio>
                                      <p:cMediaNode>
                                        <p:cTn display="0" masterRel="sameClick">
                                          <p:stCondLst>
                                            <p:cond evt="begin" delay="0">
                                              <p:tn val="45"/>
                                            </p:cond>
                                          </p:stCondLst>
                                          <p:endCondLst>
                                            <p:cond evt="onStopAudio" delay="0">
                                              <p:tgtEl>
                                                <p:sldTgt/>
                                              </p:tgtEl>
                                            </p:cond>
                                          </p:endCondLst>
                                        </p:cTn>
                                        <p:tgtEl>
                                          <p:sndTgt r:embed="rId2" name="clochette.wav"/>
                                        </p:tgtEl>
                                      </p:cMediaNode>
                                    </p:audio>
                                  </p:subTnLst>
                                </p:cTn>
                              </p:par>
                              <p:par>
                                <p:cTn id="47" presetID="1" presetClass="exit" presetSubtype="0" fill="hold"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26"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290">
                                          <p:stCondLst>
                                            <p:cond delay="0"/>
                                          </p:stCondLst>
                                        </p:cTn>
                                        <p:tgtEl>
                                          <p:spTgt spid="21"/>
                                        </p:tgtEl>
                                      </p:cBhvr>
                                    </p:animEffect>
                                    <p:anim calcmode="lin" valueType="num">
                                      <p:cBhvr>
                                        <p:cTn id="52"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55"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56"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57" dur="13">
                                          <p:stCondLst>
                                            <p:cond delay="325"/>
                                          </p:stCondLst>
                                        </p:cTn>
                                        <p:tgtEl>
                                          <p:spTgt spid="21"/>
                                        </p:tgtEl>
                                      </p:cBhvr>
                                      <p:to x="100000" y="60000"/>
                                    </p:animScale>
                                    <p:animScale>
                                      <p:cBhvr>
                                        <p:cTn id="58" dur="83" decel="50000">
                                          <p:stCondLst>
                                            <p:cond delay="338"/>
                                          </p:stCondLst>
                                        </p:cTn>
                                        <p:tgtEl>
                                          <p:spTgt spid="21"/>
                                        </p:tgtEl>
                                      </p:cBhvr>
                                      <p:to x="100000" y="100000"/>
                                    </p:animScale>
                                    <p:animScale>
                                      <p:cBhvr>
                                        <p:cTn id="59" dur="13">
                                          <p:stCondLst>
                                            <p:cond delay="656"/>
                                          </p:stCondLst>
                                        </p:cTn>
                                        <p:tgtEl>
                                          <p:spTgt spid="21"/>
                                        </p:tgtEl>
                                      </p:cBhvr>
                                      <p:to x="100000" y="80000"/>
                                    </p:animScale>
                                    <p:animScale>
                                      <p:cBhvr>
                                        <p:cTn id="60" dur="83" decel="50000">
                                          <p:stCondLst>
                                            <p:cond delay="669"/>
                                          </p:stCondLst>
                                        </p:cTn>
                                        <p:tgtEl>
                                          <p:spTgt spid="21"/>
                                        </p:tgtEl>
                                      </p:cBhvr>
                                      <p:to x="100000" y="100000"/>
                                    </p:animScale>
                                    <p:animScale>
                                      <p:cBhvr>
                                        <p:cTn id="61" dur="13">
                                          <p:stCondLst>
                                            <p:cond delay="821"/>
                                          </p:stCondLst>
                                        </p:cTn>
                                        <p:tgtEl>
                                          <p:spTgt spid="21"/>
                                        </p:tgtEl>
                                      </p:cBhvr>
                                      <p:to x="100000" y="90000"/>
                                    </p:animScale>
                                    <p:animScale>
                                      <p:cBhvr>
                                        <p:cTn id="62" dur="83" decel="50000">
                                          <p:stCondLst>
                                            <p:cond delay="834"/>
                                          </p:stCondLst>
                                        </p:cTn>
                                        <p:tgtEl>
                                          <p:spTgt spid="21"/>
                                        </p:tgtEl>
                                      </p:cBhvr>
                                      <p:to x="100000" y="100000"/>
                                    </p:animScale>
                                    <p:animScale>
                                      <p:cBhvr>
                                        <p:cTn id="63" dur="13">
                                          <p:stCondLst>
                                            <p:cond delay="904"/>
                                          </p:stCondLst>
                                        </p:cTn>
                                        <p:tgtEl>
                                          <p:spTgt spid="21"/>
                                        </p:tgtEl>
                                      </p:cBhvr>
                                      <p:to x="100000" y="95000"/>
                                    </p:animScale>
                                    <p:animScale>
                                      <p:cBhvr>
                                        <p:cTn id="64" dur="83" decel="50000">
                                          <p:stCondLst>
                                            <p:cond delay="917"/>
                                          </p:stCondLst>
                                        </p:cTn>
                                        <p:tgtEl>
                                          <p:spTgt spid="21"/>
                                        </p:tgtEl>
                                      </p:cBhvr>
                                      <p:to x="100000" y="100000"/>
                                    </p:animScale>
                                  </p:childTnLst>
                                </p:cTn>
                              </p:par>
                              <p:par>
                                <p:cTn id="65" presetID="26" presetClass="entr" presetSubtype="0"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290">
                                          <p:stCondLst>
                                            <p:cond delay="0"/>
                                          </p:stCondLst>
                                        </p:cTn>
                                        <p:tgtEl>
                                          <p:spTgt spid="22"/>
                                        </p:tgtEl>
                                      </p:cBhvr>
                                    </p:animEffect>
                                    <p:anim calcmode="lin" valueType="num">
                                      <p:cBhvr>
                                        <p:cTn id="68"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9"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0"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71"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72"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73" dur="13">
                                          <p:stCondLst>
                                            <p:cond delay="325"/>
                                          </p:stCondLst>
                                        </p:cTn>
                                        <p:tgtEl>
                                          <p:spTgt spid="22"/>
                                        </p:tgtEl>
                                      </p:cBhvr>
                                      <p:to x="100000" y="60000"/>
                                    </p:animScale>
                                    <p:animScale>
                                      <p:cBhvr>
                                        <p:cTn id="74" dur="83" decel="50000">
                                          <p:stCondLst>
                                            <p:cond delay="338"/>
                                          </p:stCondLst>
                                        </p:cTn>
                                        <p:tgtEl>
                                          <p:spTgt spid="22"/>
                                        </p:tgtEl>
                                      </p:cBhvr>
                                      <p:to x="100000" y="100000"/>
                                    </p:animScale>
                                    <p:animScale>
                                      <p:cBhvr>
                                        <p:cTn id="75" dur="13">
                                          <p:stCondLst>
                                            <p:cond delay="656"/>
                                          </p:stCondLst>
                                        </p:cTn>
                                        <p:tgtEl>
                                          <p:spTgt spid="22"/>
                                        </p:tgtEl>
                                      </p:cBhvr>
                                      <p:to x="100000" y="80000"/>
                                    </p:animScale>
                                    <p:animScale>
                                      <p:cBhvr>
                                        <p:cTn id="76" dur="83" decel="50000">
                                          <p:stCondLst>
                                            <p:cond delay="669"/>
                                          </p:stCondLst>
                                        </p:cTn>
                                        <p:tgtEl>
                                          <p:spTgt spid="22"/>
                                        </p:tgtEl>
                                      </p:cBhvr>
                                      <p:to x="100000" y="100000"/>
                                    </p:animScale>
                                    <p:animScale>
                                      <p:cBhvr>
                                        <p:cTn id="77" dur="13">
                                          <p:stCondLst>
                                            <p:cond delay="821"/>
                                          </p:stCondLst>
                                        </p:cTn>
                                        <p:tgtEl>
                                          <p:spTgt spid="22"/>
                                        </p:tgtEl>
                                      </p:cBhvr>
                                      <p:to x="100000" y="90000"/>
                                    </p:animScale>
                                    <p:animScale>
                                      <p:cBhvr>
                                        <p:cTn id="78" dur="83" decel="50000">
                                          <p:stCondLst>
                                            <p:cond delay="834"/>
                                          </p:stCondLst>
                                        </p:cTn>
                                        <p:tgtEl>
                                          <p:spTgt spid="22"/>
                                        </p:tgtEl>
                                      </p:cBhvr>
                                      <p:to x="100000" y="100000"/>
                                    </p:animScale>
                                    <p:animScale>
                                      <p:cBhvr>
                                        <p:cTn id="79" dur="13">
                                          <p:stCondLst>
                                            <p:cond delay="904"/>
                                          </p:stCondLst>
                                        </p:cTn>
                                        <p:tgtEl>
                                          <p:spTgt spid="22"/>
                                        </p:tgtEl>
                                      </p:cBhvr>
                                      <p:to x="100000" y="95000"/>
                                    </p:animScale>
                                    <p:animScale>
                                      <p:cBhvr>
                                        <p:cTn id="80" dur="83" decel="50000">
                                          <p:stCondLst>
                                            <p:cond delay="917"/>
                                          </p:stCondLst>
                                        </p:cTn>
                                        <p:tgtEl>
                                          <p:spTgt spid="22"/>
                                        </p:tgtEl>
                                      </p:cBhvr>
                                      <p:to x="100000" y="100000"/>
                                    </p:animScale>
                                  </p:childTnLst>
                                </p:cTn>
                              </p:par>
                            </p:childTnLst>
                          </p:cTn>
                        </p:par>
                      </p:childTnLst>
                    </p:cTn>
                  </p:par>
                </p:childTnLst>
              </p:cTn>
              <p:nextCondLst>
                <p:cond evt="onClick" delay="0">
                  <p:tgtEl>
                    <p:spTgt spid="20"/>
                  </p:tgtEl>
                </p:cond>
              </p:nextCondLst>
            </p:seq>
            <p:seq concurrent="1" nextAc="seek">
              <p:cTn id="81" restart="whenNotActive" fill="hold" evtFilter="cancelBubble" nodeType="interactiveSeq">
                <p:stCondLst>
                  <p:cond evt="onClick" delay="0">
                    <p:tgtEl>
                      <p:spTgt spid="22"/>
                    </p:tgtEl>
                  </p:cond>
                </p:stCondLst>
                <p:endSync evt="end" delay="0">
                  <p:rtn val="all"/>
                </p:endSync>
                <p:childTnLst>
                  <p:par>
                    <p:cTn id="82" fill="hold">
                      <p:stCondLst>
                        <p:cond delay="0"/>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1"/>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2" name="clochette.wav"/>
                                        </p:tgtEl>
                                      </p:cMediaNode>
                                    </p:audio>
                                  </p:subTnLst>
                                </p:cTn>
                              </p:par>
                              <p:par>
                                <p:cTn id="86" presetID="1" presetClass="exit" presetSubtype="0" fill="hold" nodeType="withEffect">
                                  <p:stCondLst>
                                    <p:cond delay="0"/>
                                  </p:stCondLst>
                                  <p:childTnLst>
                                    <p:set>
                                      <p:cBhvr>
                                        <p:cTn id="87" dur="1" fill="hold">
                                          <p:stCondLst>
                                            <p:cond delay="0"/>
                                          </p:stCondLst>
                                        </p:cTn>
                                        <p:tgtEl>
                                          <p:spTgt spid="22"/>
                                        </p:tgtEl>
                                        <p:attrNameLst>
                                          <p:attrName>style.visibility</p:attrName>
                                        </p:attrNameLst>
                                      </p:cBhvr>
                                      <p:to>
                                        <p:strVal val="hidden"/>
                                      </p:to>
                                    </p:set>
                                  </p:childTnLst>
                                </p:cTn>
                              </p:par>
                            </p:childTnLst>
                          </p:cTn>
                        </p:par>
                        <p:par>
                          <p:cTn id="88" fill="hold">
                            <p:stCondLst>
                              <p:cond delay="0"/>
                            </p:stCondLst>
                            <p:childTnLst>
                              <p:par>
                                <p:cTn id="89" presetID="26"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down)">
                                      <p:cBhvr>
                                        <p:cTn id="91" dur="290">
                                          <p:stCondLst>
                                            <p:cond delay="0"/>
                                          </p:stCondLst>
                                        </p:cTn>
                                        <p:tgtEl>
                                          <p:spTgt spid="23"/>
                                        </p:tgtEl>
                                      </p:cBhvr>
                                    </p:animEffect>
                                    <p:anim calcmode="lin" valueType="num">
                                      <p:cBhvr>
                                        <p:cTn id="92"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3"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94"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95"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96"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97" dur="13">
                                          <p:stCondLst>
                                            <p:cond delay="325"/>
                                          </p:stCondLst>
                                        </p:cTn>
                                        <p:tgtEl>
                                          <p:spTgt spid="23"/>
                                        </p:tgtEl>
                                      </p:cBhvr>
                                      <p:to x="100000" y="60000"/>
                                    </p:animScale>
                                    <p:animScale>
                                      <p:cBhvr>
                                        <p:cTn id="98" dur="83" decel="50000">
                                          <p:stCondLst>
                                            <p:cond delay="338"/>
                                          </p:stCondLst>
                                        </p:cTn>
                                        <p:tgtEl>
                                          <p:spTgt spid="23"/>
                                        </p:tgtEl>
                                      </p:cBhvr>
                                      <p:to x="100000" y="100000"/>
                                    </p:animScale>
                                    <p:animScale>
                                      <p:cBhvr>
                                        <p:cTn id="99" dur="13">
                                          <p:stCondLst>
                                            <p:cond delay="656"/>
                                          </p:stCondLst>
                                        </p:cTn>
                                        <p:tgtEl>
                                          <p:spTgt spid="23"/>
                                        </p:tgtEl>
                                      </p:cBhvr>
                                      <p:to x="100000" y="80000"/>
                                    </p:animScale>
                                    <p:animScale>
                                      <p:cBhvr>
                                        <p:cTn id="100" dur="83" decel="50000">
                                          <p:stCondLst>
                                            <p:cond delay="669"/>
                                          </p:stCondLst>
                                        </p:cTn>
                                        <p:tgtEl>
                                          <p:spTgt spid="23"/>
                                        </p:tgtEl>
                                      </p:cBhvr>
                                      <p:to x="100000" y="100000"/>
                                    </p:animScale>
                                    <p:animScale>
                                      <p:cBhvr>
                                        <p:cTn id="101" dur="13">
                                          <p:stCondLst>
                                            <p:cond delay="821"/>
                                          </p:stCondLst>
                                        </p:cTn>
                                        <p:tgtEl>
                                          <p:spTgt spid="23"/>
                                        </p:tgtEl>
                                      </p:cBhvr>
                                      <p:to x="100000" y="90000"/>
                                    </p:animScale>
                                    <p:animScale>
                                      <p:cBhvr>
                                        <p:cTn id="102" dur="83" decel="50000">
                                          <p:stCondLst>
                                            <p:cond delay="834"/>
                                          </p:stCondLst>
                                        </p:cTn>
                                        <p:tgtEl>
                                          <p:spTgt spid="23"/>
                                        </p:tgtEl>
                                      </p:cBhvr>
                                      <p:to x="100000" y="100000"/>
                                    </p:animScale>
                                    <p:animScale>
                                      <p:cBhvr>
                                        <p:cTn id="103" dur="13">
                                          <p:stCondLst>
                                            <p:cond delay="904"/>
                                          </p:stCondLst>
                                        </p:cTn>
                                        <p:tgtEl>
                                          <p:spTgt spid="23"/>
                                        </p:tgtEl>
                                      </p:cBhvr>
                                      <p:to x="100000" y="95000"/>
                                    </p:animScale>
                                    <p:animScale>
                                      <p:cBhvr>
                                        <p:cTn id="104" dur="83" decel="50000">
                                          <p:stCondLst>
                                            <p:cond delay="917"/>
                                          </p:stCondLst>
                                        </p:cTn>
                                        <p:tgtEl>
                                          <p:spTgt spid="23"/>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290">
                                          <p:stCondLst>
                                            <p:cond delay="0"/>
                                          </p:stCondLst>
                                        </p:cTn>
                                        <p:tgtEl>
                                          <p:spTgt spid="24"/>
                                        </p:tgtEl>
                                      </p:cBhvr>
                                    </p:animEffect>
                                    <p:anim calcmode="lin" valueType="num">
                                      <p:cBhvr>
                                        <p:cTn id="108"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9"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10"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111"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112"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113" dur="13">
                                          <p:stCondLst>
                                            <p:cond delay="325"/>
                                          </p:stCondLst>
                                        </p:cTn>
                                        <p:tgtEl>
                                          <p:spTgt spid="24"/>
                                        </p:tgtEl>
                                      </p:cBhvr>
                                      <p:to x="100000" y="60000"/>
                                    </p:animScale>
                                    <p:animScale>
                                      <p:cBhvr>
                                        <p:cTn id="114" dur="83" decel="50000">
                                          <p:stCondLst>
                                            <p:cond delay="338"/>
                                          </p:stCondLst>
                                        </p:cTn>
                                        <p:tgtEl>
                                          <p:spTgt spid="24"/>
                                        </p:tgtEl>
                                      </p:cBhvr>
                                      <p:to x="100000" y="100000"/>
                                    </p:animScale>
                                    <p:animScale>
                                      <p:cBhvr>
                                        <p:cTn id="115" dur="13">
                                          <p:stCondLst>
                                            <p:cond delay="656"/>
                                          </p:stCondLst>
                                        </p:cTn>
                                        <p:tgtEl>
                                          <p:spTgt spid="24"/>
                                        </p:tgtEl>
                                      </p:cBhvr>
                                      <p:to x="100000" y="80000"/>
                                    </p:animScale>
                                    <p:animScale>
                                      <p:cBhvr>
                                        <p:cTn id="116" dur="83" decel="50000">
                                          <p:stCondLst>
                                            <p:cond delay="669"/>
                                          </p:stCondLst>
                                        </p:cTn>
                                        <p:tgtEl>
                                          <p:spTgt spid="24"/>
                                        </p:tgtEl>
                                      </p:cBhvr>
                                      <p:to x="100000" y="100000"/>
                                    </p:animScale>
                                    <p:animScale>
                                      <p:cBhvr>
                                        <p:cTn id="117" dur="13">
                                          <p:stCondLst>
                                            <p:cond delay="821"/>
                                          </p:stCondLst>
                                        </p:cTn>
                                        <p:tgtEl>
                                          <p:spTgt spid="24"/>
                                        </p:tgtEl>
                                      </p:cBhvr>
                                      <p:to x="100000" y="90000"/>
                                    </p:animScale>
                                    <p:animScale>
                                      <p:cBhvr>
                                        <p:cTn id="118" dur="83" decel="50000">
                                          <p:stCondLst>
                                            <p:cond delay="834"/>
                                          </p:stCondLst>
                                        </p:cTn>
                                        <p:tgtEl>
                                          <p:spTgt spid="24"/>
                                        </p:tgtEl>
                                      </p:cBhvr>
                                      <p:to x="100000" y="100000"/>
                                    </p:animScale>
                                    <p:animScale>
                                      <p:cBhvr>
                                        <p:cTn id="119" dur="13">
                                          <p:stCondLst>
                                            <p:cond delay="904"/>
                                          </p:stCondLst>
                                        </p:cTn>
                                        <p:tgtEl>
                                          <p:spTgt spid="24"/>
                                        </p:tgtEl>
                                      </p:cBhvr>
                                      <p:to x="100000" y="95000"/>
                                    </p:animScale>
                                    <p:animScale>
                                      <p:cBhvr>
                                        <p:cTn id="120" dur="83" decel="50000">
                                          <p:stCondLst>
                                            <p:cond delay="917"/>
                                          </p:stCondLst>
                                        </p:cTn>
                                        <p:tgtEl>
                                          <p:spTgt spid="24"/>
                                        </p:tgtEl>
                                      </p:cBhvr>
                                      <p:to x="100000" y="100000"/>
                                    </p:animScale>
                                  </p:childTnLst>
                                </p:cTn>
                              </p:par>
                            </p:childTnLst>
                          </p:cTn>
                        </p:par>
                      </p:childTnLst>
                    </p:cTn>
                  </p:par>
                </p:childTnLst>
              </p:cTn>
              <p:nextCondLst>
                <p:cond evt="onClick" delay="0">
                  <p:tgtEl>
                    <p:spTgt spid="22"/>
                  </p:tgtEl>
                </p:cond>
              </p:nextCondLst>
            </p:seq>
            <p:seq concurrent="1" nextAc="seek">
              <p:cTn id="121" restart="whenNotActive" fill="hold" evtFilter="cancelBubble" nodeType="interactiveSeq">
                <p:stCondLst>
                  <p:cond evt="onClick" delay="0">
                    <p:tgtEl>
                      <p:spTgt spid="24"/>
                    </p:tgtEl>
                  </p:cond>
                </p:stCondLst>
                <p:endSync evt="end" delay="0">
                  <p:rtn val="all"/>
                </p:endSync>
                <p:childTnLst>
                  <p:par>
                    <p:cTn id="122" fill="hold">
                      <p:stCondLst>
                        <p:cond delay="0"/>
                      </p:stCondLst>
                      <p:childTnLst>
                        <p:par>
                          <p:cTn id="123" fill="hold">
                            <p:stCondLst>
                              <p:cond delay="0"/>
                            </p:stCondLst>
                            <p:childTnLst>
                              <p:par>
                                <p:cTn id="124" presetID="1" presetClass="exit" presetSubtype="0" fill="hold" grpId="1" nodeType="clickEffect">
                                  <p:stCondLst>
                                    <p:cond delay="0"/>
                                  </p:stCondLst>
                                  <p:childTnLst>
                                    <p:set>
                                      <p:cBhvr>
                                        <p:cTn id="125" dur="1" fill="hold">
                                          <p:stCondLst>
                                            <p:cond delay="0"/>
                                          </p:stCondLst>
                                        </p:cTn>
                                        <p:tgtEl>
                                          <p:spTgt spid="23"/>
                                        </p:tgtEl>
                                        <p:attrNameLst>
                                          <p:attrName>style.visibility</p:attrName>
                                        </p:attrNameLst>
                                      </p:cBhvr>
                                      <p:to>
                                        <p:strVal val="hidden"/>
                                      </p:to>
                                    </p:set>
                                  </p:childTnLst>
                                  <p:subTnLst>
                                    <p:audio>
                                      <p:cMediaNode>
                                        <p:cTn display="0" masterRel="sameClick">
                                          <p:stCondLst>
                                            <p:cond evt="begin" delay="0">
                                              <p:tn val="124"/>
                                            </p:cond>
                                          </p:stCondLst>
                                          <p:endCondLst>
                                            <p:cond evt="onStopAudio" delay="0">
                                              <p:tgtEl>
                                                <p:sldTgt/>
                                              </p:tgtEl>
                                            </p:cond>
                                          </p:endCondLst>
                                        </p:cTn>
                                        <p:tgtEl>
                                          <p:sndTgt r:embed="rId2" name="clochette.wav"/>
                                        </p:tgtEl>
                                      </p:cMediaNode>
                                    </p:audio>
                                  </p:subTnLst>
                                </p:cTn>
                              </p:par>
                              <p:par>
                                <p:cTn id="126" presetID="1" presetClass="exit" presetSubtype="0" fill="hold" nodeType="withEffect">
                                  <p:stCondLst>
                                    <p:cond delay="0"/>
                                  </p:stCondLst>
                                  <p:childTnLst>
                                    <p:set>
                                      <p:cBhvr>
                                        <p:cTn id="127" dur="1" fill="hold">
                                          <p:stCondLst>
                                            <p:cond delay="0"/>
                                          </p:stCondLst>
                                        </p:cTn>
                                        <p:tgtEl>
                                          <p:spTgt spid="24"/>
                                        </p:tgtEl>
                                        <p:attrNameLst>
                                          <p:attrName>style.visibility</p:attrName>
                                        </p:attrNameLst>
                                      </p:cBhvr>
                                      <p:to>
                                        <p:strVal val="hidden"/>
                                      </p:to>
                                    </p:set>
                                  </p:childTnLst>
                                </p:cTn>
                              </p:par>
                            </p:childTnLst>
                          </p:cTn>
                        </p:par>
                        <p:par>
                          <p:cTn id="128" fill="hold">
                            <p:stCondLst>
                              <p:cond delay="0"/>
                            </p:stCondLst>
                            <p:childTnLst>
                              <p:par>
                                <p:cTn id="129" presetID="26" presetClass="entr" presetSubtype="0" fill="hold" grpId="0" nodeType="after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down)">
                                      <p:cBhvr>
                                        <p:cTn id="131" dur="290">
                                          <p:stCondLst>
                                            <p:cond delay="0"/>
                                          </p:stCondLst>
                                        </p:cTn>
                                        <p:tgtEl>
                                          <p:spTgt spid="25"/>
                                        </p:tgtEl>
                                      </p:cBhvr>
                                    </p:animEffect>
                                    <p:anim calcmode="lin" valueType="num">
                                      <p:cBhvr>
                                        <p:cTn id="132" dur="911"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3" dur="3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4" dur="332" tmFilter="0, 0; 0.125,0.2665; 0.25,0.4; 0.375,0.465; 0.5,0.5;  0.625,0.535; 0.75,0.6; 0.875,0.7335; 1,1">
                                          <p:stCondLst>
                                            <p:cond delay="332"/>
                                          </p:stCondLst>
                                        </p:cTn>
                                        <p:tgtEl>
                                          <p:spTgt spid="25"/>
                                        </p:tgtEl>
                                        <p:attrNameLst>
                                          <p:attrName>ppt_y</p:attrName>
                                        </p:attrNameLst>
                                      </p:cBhvr>
                                      <p:tavLst>
                                        <p:tav tm="0" fmla="#ppt_y-sin(pi*$)/9">
                                          <p:val>
                                            <p:fltVal val="0"/>
                                          </p:val>
                                        </p:tav>
                                        <p:tav tm="100000">
                                          <p:val>
                                            <p:fltVal val="1"/>
                                          </p:val>
                                        </p:tav>
                                      </p:tavLst>
                                    </p:anim>
                                    <p:anim calcmode="lin" valueType="num">
                                      <p:cBhvr>
                                        <p:cTn id="135" dur="166" tmFilter="0, 0; 0.125,0.2665; 0.25,0.4; 0.375,0.465; 0.5,0.5;  0.625,0.535; 0.75,0.6; 0.875,0.7335; 1,1">
                                          <p:stCondLst>
                                            <p:cond delay="662"/>
                                          </p:stCondLst>
                                        </p:cTn>
                                        <p:tgtEl>
                                          <p:spTgt spid="25"/>
                                        </p:tgtEl>
                                        <p:attrNameLst>
                                          <p:attrName>ppt_y</p:attrName>
                                        </p:attrNameLst>
                                      </p:cBhvr>
                                      <p:tavLst>
                                        <p:tav tm="0" fmla="#ppt_y-sin(pi*$)/27">
                                          <p:val>
                                            <p:fltVal val="0"/>
                                          </p:val>
                                        </p:tav>
                                        <p:tav tm="100000">
                                          <p:val>
                                            <p:fltVal val="1"/>
                                          </p:val>
                                        </p:tav>
                                      </p:tavLst>
                                    </p:anim>
                                    <p:anim calcmode="lin" valueType="num">
                                      <p:cBhvr>
                                        <p:cTn id="136" dur="82" tmFilter="0, 0; 0.125,0.2665; 0.25,0.4; 0.375,0.465; 0.5,0.5;  0.625,0.535; 0.75,0.6; 0.875,0.7335; 1,1">
                                          <p:stCondLst>
                                            <p:cond delay="828"/>
                                          </p:stCondLst>
                                        </p:cTn>
                                        <p:tgtEl>
                                          <p:spTgt spid="25"/>
                                        </p:tgtEl>
                                        <p:attrNameLst>
                                          <p:attrName>ppt_y</p:attrName>
                                        </p:attrNameLst>
                                      </p:cBhvr>
                                      <p:tavLst>
                                        <p:tav tm="0" fmla="#ppt_y-sin(pi*$)/81">
                                          <p:val>
                                            <p:fltVal val="0"/>
                                          </p:val>
                                        </p:tav>
                                        <p:tav tm="100000">
                                          <p:val>
                                            <p:fltVal val="1"/>
                                          </p:val>
                                        </p:tav>
                                      </p:tavLst>
                                    </p:anim>
                                    <p:animScale>
                                      <p:cBhvr>
                                        <p:cTn id="137" dur="13">
                                          <p:stCondLst>
                                            <p:cond delay="325"/>
                                          </p:stCondLst>
                                        </p:cTn>
                                        <p:tgtEl>
                                          <p:spTgt spid="25"/>
                                        </p:tgtEl>
                                      </p:cBhvr>
                                      <p:to x="100000" y="60000"/>
                                    </p:animScale>
                                    <p:animScale>
                                      <p:cBhvr>
                                        <p:cTn id="138" dur="83" decel="50000">
                                          <p:stCondLst>
                                            <p:cond delay="338"/>
                                          </p:stCondLst>
                                        </p:cTn>
                                        <p:tgtEl>
                                          <p:spTgt spid="25"/>
                                        </p:tgtEl>
                                      </p:cBhvr>
                                      <p:to x="100000" y="100000"/>
                                    </p:animScale>
                                    <p:animScale>
                                      <p:cBhvr>
                                        <p:cTn id="139" dur="13">
                                          <p:stCondLst>
                                            <p:cond delay="656"/>
                                          </p:stCondLst>
                                        </p:cTn>
                                        <p:tgtEl>
                                          <p:spTgt spid="25"/>
                                        </p:tgtEl>
                                      </p:cBhvr>
                                      <p:to x="100000" y="80000"/>
                                    </p:animScale>
                                    <p:animScale>
                                      <p:cBhvr>
                                        <p:cTn id="140" dur="83" decel="50000">
                                          <p:stCondLst>
                                            <p:cond delay="669"/>
                                          </p:stCondLst>
                                        </p:cTn>
                                        <p:tgtEl>
                                          <p:spTgt spid="25"/>
                                        </p:tgtEl>
                                      </p:cBhvr>
                                      <p:to x="100000" y="100000"/>
                                    </p:animScale>
                                    <p:animScale>
                                      <p:cBhvr>
                                        <p:cTn id="141" dur="13">
                                          <p:stCondLst>
                                            <p:cond delay="821"/>
                                          </p:stCondLst>
                                        </p:cTn>
                                        <p:tgtEl>
                                          <p:spTgt spid="25"/>
                                        </p:tgtEl>
                                      </p:cBhvr>
                                      <p:to x="100000" y="90000"/>
                                    </p:animScale>
                                    <p:animScale>
                                      <p:cBhvr>
                                        <p:cTn id="142" dur="83" decel="50000">
                                          <p:stCondLst>
                                            <p:cond delay="834"/>
                                          </p:stCondLst>
                                        </p:cTn>
                                        <p:tgtEl>
                                          <p:spTgt spid="25"/>
                                        </p:tgtEl>
                                      </p:cBhvr>
                                      <p:to x="100000" y="100000"/>
                                    </p:animScale>
                                    <p:animScale>
                                      <p:cBhvr>
                                        <p:cTn id="143" dur="13">
                                          <p:stCondLst>
                                            <p:cond delay="904"/>
                                          </p:stCondLst>
                                        </p:cTn>
                                        <p:tgtEl>
                                          <p:spTgt spid="25"/>
                                        </p:tgtEl>
                                      </p:cBhvr>
                                      <p:to x="100000" y="95000"/>
                                    </p:animScale>
                                    <p:animScale>
                                      <p:cBhvr>
                                        <p:cTn id="144" dur="83" decel="50000">
                                          <p:stCondLst>
                                            <p:cond delay="917"/>
                                          </p:stCondLst>
                                        </p:cTn>
                                        <p:tgtEl>
                                          <p:spTgt spid="25"/>
                                        </p:tgtEl>
                                      </p:cBhvr>
                                      <p:to x="100000" y="100000"/>
                                    </p:animScale>
                                  </p:childTnLst>
                                </p:cTn>
                              </p:par>
                              <p:par>
                                <p:cTn id="145" presetID="26" presetClass="entr" presetSubtype="0" fill="hold" nodeType="with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wipe(down)">
                                      <p:cBhvr>
                                        <p:cTn id="147" dur="290">
                                          <p:stCondLst>
                                            <p:cond delay="0"/>
                                          </p:stCondLst>
                                        </p:cTn>
                                        <p:tgtEl>
                                          <p:spTgt spid="26"/>
                                        </p:tgtEl>
                                      </p:cBhvr>
                                    </p:animEffect>
                                    <p:anim calcmode="lin" valueType="num">
                                      <p:cBhvr>
                                        <p:cTn id="14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4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5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15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15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153" dur="13">
                                          <p:stCondLst>
                                            <p:cond delay="325"/>
                                          </p:stCondLst>
                                        </p:cTn>
                                        <p:tgtEl>
                                          <p:spTgt spid="26"/>
                                        </p:tgtEl>
                                      </p:cBhvr>
                                      <p:to x="100000" y="60000"/>
                                    </p:animScale>
                                    <p:animScale>
                                      <p:cBhvr>
                                        <p:cTn id="154" dur="83" decel="50000">
                                          <p:stCondLst>
                                            <p:cond delay="338"/>
                                          </p:stCondLst>
                                        </p:cTn>
                                        <p:tgtEl>
                                          <p:spTgt spid="26"/>
                                        </p:tgtEl>
                                      </p:cBhvr>
                                      <p:to x="100000" y="100000"/>
                                    </p:animScale>
                                    <p:animScale>
                                      <p:cBhvr>
                                        <p:cTn id="155" dur="13">
                                          <p:stCondLst>
                                            <p:cond delay="656"/>
                                          </p:stCondLst>
                                        </p:cTn>
                                        <p:tgtEl>
                                          <p:spTgt spid="26"/>
                                        </p:tgtEl>
                                      </p:cBhvr>
                                      <p:to x="100000" y="80000"/>
                                    </p:animScale>
                                    <p:animScale>
                                      <p:cBhvr>
                                        <p:cTn id="156" dur="83" decel="50000">
                                          <p:stCondLst>
                                            <p:cond delay="669"/>
                                          </p:stCondLst>
                                        </p:cTn>
                                        <p:tgtEl>
                                          <p:spTgt spid="26"/>
                                        </p:tgtEl>
                                      </p:cBhvr>
                                      <p:to x="100000" y="100000"/>
                                    </p:animScale>
                                    <p:animScale>
                                      <p:cBhvr>
                                        <p:cTn id="157" dur="13">
                                          <p:stCondLst>
                                            <p:cond delay="821"/>
                                          </p:stCondLst>
                                        </p:cTn>
                                        <p:tgtEl>
                                          <p:spTgt spid="26"/>
                                        </p:tgtEl>
                                      </p:cBhvr>
                                      <p:to x="100000" y="90000"/>
                                    </p:animScale>
                                    <p:animScale>
                                      <p:cBhvr>
                                        <p:cTn id="158" dur="83" decel="50000">
                                          <p:stCondLst>
                                            <p:cond delay="834"/>
                                          </p:stCondLst>
                                        </p:cTn>
                                        <p:tgtEl>
                                          <p:spTgt spid="26"/>
                                        </p:tgtEl>
                                      </p:cBhvr>
                                      <p:to x="100000" y="100000"/>
                                    </p:animScale>
                                    <p:animScale>
                                      <p:cBhvr>
                                        <p:cTn id="159" dur="13">
                                          <p:stCondLst>
                                            <p:cond delay="904"/>
                                          </p:stCondLst>
                                        </p:cTn>
                                        <p:tgtEl>
                                          <p:spTgt spid="26"/>
                                        </p:tgtEl>
                                      </p:cBhvr>
                                      <p:to x="100000" y="95000"/>
                                    </p:animScale>
                                    <p:animScale>
                                      <p:cBhvr>
                                        <p:cTn id="160" dur="83" decel="50000">
                                          <p:stCondLst>
                                            <p:cond delay="917"/>
                                          </p:stCondLst>
                                        </p:cTn>
                                        <p:tgtEl>
                                          <p:spTgt spid="26"/>
                                        </p:tgtEl>
                                      </p:cBhvr>
                                      <p:to x="100000" y="100000"/>
                                    </p:animScale>
                                  </p:childTnLst>
                                </p:cTn>
                              </p:par>
                            </p:childTnLst>
                          </p:cTn>
                        </p:par>
                      </p:childTnLst>
                    </p:cTn>
                  </p:par>
                </p:childTnLst>
              </p:cTn>
              <p:nextCondLst>
                <p:cond evt="onClick" delay="0">
                  <p:tgtEl>
                    <p:spTgt spid="24"/>
                  </p:tgtEl>
                </p:cond>
              </p:nextCondLst>
            </p:seq>
            <p:seq concurrent="1" nextAc="seek">
              <p:cTn id="161" restart="whenNotActive" fill="hold" evtFilter="cancelBubble" nodeType="interactiveSeq">
                <p:stCondLst>
                  <p:cond evt="onClick" delay="0">
                    <p:tgtEl>
                      <p:spTgt spid="26"/>
                    </p:tgtEl>
                  </p:cond>
                </p:stCondLst>
                <p:endSync evt="end" delay="0">
                  <p:rtn val="all"/>
                </p:endSync>
                <p:childTnLst>
                  <p:par>
                    <p:cTn id="162" fill="hold">
                      <p:stCondLst>
                        <p:cond delay="0"/>
                      </p:stCondLst>
                      <p:childTnLst>
                        <p:par>
                          <p:cTn id="163" fill="hold">
                            <p:stCondLst>
                              <p:cond delay="0"/>
                            </p:stCondLst>
                            <p:childTnLst>
                              <p:par>
                                <p:cTn id="164" presetID="1" presetClass="exit" presetSubtype="0" fill="hold" grpId="1" nodeType="clickEffect">
                                  <p:stCondLst>
                                    <p:cond delay="0"/>
                                  </p:stCondLst>
                                  <p:childTnLst>
                                    <p:set>
                                      <p:cBhvr>
                                        <p:cTn id="165" dur="1" fill="hold">
                                          <p:stCondLst>
                                            <p:cond delay="0"/>
                                          </p:stCondLst>
                                        </p:cTn>
                                        <p:tgtEl>
                                          <p:spTgt spid="25"/>
                                        </p:tgtEl>
                                        <p:attrNameLst>
                                          <p:attrName>style.visibility</p:attrName>
                                        </p:attrNameLst>
                                      </p:cBhvr>
                                      <p:to>
                                        <p:strVal val="hidden"/>
                                      </p:to>
                                    </p:set>
                                  </p:childTnLst>
                                  <p:subTnLst>
                                    <p:audio>
                                      <p:cMediaNode>
                                        <p:cTn display="0" masterRel="sameClick">
                                          <p:stCondLst>
                                            <p:cond evt="begin" delay="0">
                                              <p:tn val="164"/>
                                            </p:cond>
                                          </p:stCondLst>
                                          <p:endCondLst>
                                            <p:cond evt="onStopAudio" delay="0">
                                              <p:tgtEl>
                                                <p:sldTgt/>
                                              </p:tgtEl>
                                            </p:cond>
                                          </p:endCondLst>
                                        </p:cTn>
                                        <p:tgtEl>
                                          <p:sndTgt r:embed="rId2" name="clochette.wav"/>
                                        </p:tgtEl>
                                      </p:cMediaNode>
                                    </p:audio>
                                  </p:subTnLst>
                                </p:cTn>
                              </p:par>
                              <p:par>
                                <p:cTn id="166" presetID="1" presetClass="exit" presetSubtype="0" fill="hold" nodeType="withEffect">
                                  <p:stCondLst>
                                    <p:cond delay="0"/>
                                  </p:stCondLst>
                                  <p:childTnLst>
                                    <p:set>
                                      <p:cBhvr>
                                        <p:cTn id="167" dur="1" fill="hold">
                                          <p:stCondLst>
                                            <p:cond delay="0"/>
                                          </p:stCondLst>
                                        </p:cTn>
                                        <p:tgtEl>
                                          <p:spTgt spid="26"/>
                                        </p:tgtEl>
                                        <p:attrNameLst>
                                          <p:attrName>style.visibility</p:attrName>
                                        </p:attrNameLst>
                                      </p:cBhvr>
                                      <p:to>
                                        <p:strVal val="hidden"/>
                                      </p:to>
                                    </p:set>
                                  </p:childTnLst>
                                </p:cTn>
                              </p:par>
                            </p:childTnLst>
                          </p:cTn>
                        </p:par>
                        <p:par>
                          <p:cTn id="168" fill="hold">
                            <p:stCondLst>
                              <p:cond delay="0"/>
                            </p:stCondLst>
                            <p:childTnLst>
                              <p:par>
                                <p:cTn id="169" presetID="26" presetClass="entr" presetSubtype="0" fill="hold" grpId="0" nodeType="afterEffect">
                                  <p:stCondLst>
                                    <p:cond delay="0"/>
                                  </p:stCondLst>
                                  <p:childTnLst>
                                    <p:set>
                                      <p:cBhvr>
                                        <p:cTn id="170" dur="1" fill="hold">
                                          <p:stCondLst>
                                            <p:cond delay="0"/>
                                          </p:stCondLst>
                                        </p:cTn>
                                        <p:tgtEl>
                                          <p:spTgt spid="27"/>
                                        </p:tgtEl>
                                        <p:attrNameLst>
                                          <p:attrName>style.visibility</p:attrName>
                                        </p:attrNameLst>
                                      </p:cBhvr>
                                      <p:to>
                                        <p:strVal val="visible"/>
                                      </p:to>
                                    </p:set>
                                    <p:animEffect transition="in" filter="wipe(down)">
                                      <p:cBhvr>
                                        <p:cTn id="171" dur="290">
                                          <p:stCondLst>
                                            <p:cond delay="0"/>
                                          </p:stCondLst>
                                        </p:cTn>
                                        <p:tgtEl>
                                          <p:spTgt spid="27"/>
                                        </p:tgtEl>
                                      </p:cBhvr>
                                    </p:animEffect>
                                    <p:anim calcmode="lin" valueType="num">
                                      <p:cBhvr>
                                        <p:cTn id="172"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73"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74"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175"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176"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177" dur="13">
                                          <p:stCondLst>
                                            <p:cond delay="325"/>
                                          </p:stCondLst>
                                        </p:cTn>
                                        <p:tgtEl>
                                          <p:spTgt spid="27"/>
                                        </p:tgtEl>
                                      </p:cBhvr>
                                      <p:to x="100000" y="60000"/>
                                    </p:animScale>
                                    <p:animScale>
                                      <p:cBhvr>
                                        <p:cTn id="178" dur="83" decel="50000">
                                          <p:stCondLst>
                                            <p:cond delay="338"/>
                                          </p:stCondLst>
                                        </p:cTn>
                                        <p:tgtEl>
                                          <p:spTgt spid="27"/>
                                        </p:tgtEl>
                                      </p:cBhvr>
                                      <p:to x="100000" y="100000"/>
                                    </p:animScale>
                                    <p:animScale>
                                      <p:cBhvr>
                                        <p:cTn id="179" dur="13">
                                          <p:stCondLst>
                                            <p:cond delay="656"/>
                                          </p:stCondLst>
                                        </p:cTn>
                                        <p:tgtEl>
                                          <p:spTgt spid="27"/>
                                        </p:tgtEl>
                                      </p:cBhvr>
                                      <p:to x="100000" y="80000"/>
                                    </p:animScale>
                                    <p:animScale>
                                      <p:cBhvr>
                                        <p:cTn id="180" dur="83" decel="50000">
                                          <p:stCondLst>
                                            <p:cond delay="669"/>
                                          </p:stCondLst>
                                        </p:cTn>
                                        <p:tgtEl>
                                          <p:spTgt spid="27"/>
                                        </p:tgtEl>
                                      </p:cBhvr>
                                      <p:to x="100000" y="100000"/>
                                    </p:animScale>
                                    <p:animScale>
                                      <p:cBhvr>
                                        <p:cTn id="181" dur="13">
                                          <p:stCondLst>
                                            <p:cond delay="821"/>
                                          </p:stCondLst>
                                        </p:cTn>
                                        <p:tgtEl>
                                          <p:spTgt spid="27"/>
                                        </p:tgtEl>
                                      </p:cBhvr>
                                      <p:to x="100000" y="90000"/>
                                    </p:animScale>
                                    <p:animScale>
                                      <p:cBhvr>
                                        <p:cTn id="182" dur="83" decel="50000">
                                          <p:stCondLst>
                                            <p:cond delay="834"/>
                                          </p:stCondLst>
                                        </p:cTn>
                                        <p:tgtEl>
                                          <p:spTgt spid="27"/>
                                        </p:tgtEl>
                                      </p:cBhvr>
                                      <p:to x="100000" y="100000"/>
                                    </p:animScale>
                                    <p:animScale>
                                      <p:cBhvr>
                                        <p:cTn id="183" dur="13">
                                          <p:stCondLst>
                                            <p:cond delay="904"/>
                                          </p:stCondLst>
                                        </p:cTn>
                                        <p:tgtEl>
                                          <p:spTgt spid="27"/>
                                        </p:tgtEl>
                                      </p:cBhvr>
                                      <p:to x="100000" y="95000"/>
                                    </p:animScale>
                                    <p:animScale>
                                      <p:cBhvr>
                                        <p:cTn id="184" dur="83" decel="50000">
                                          <p:stCondLst>
                                            <p:cond delay="917"/>
                                          </p:stCondLst>
                                        </p:cTn>
                                        <p:tgtEl>
                                          <p:spTgt spid="27"/>
                                        </p:tgtEl>
                                      </p:cBhvr>
                                      <p:to x="100000" y="100000"/>
                                    </p:animScale>
                                  </p:childTnLst>
                                </p:cTn>
                              </p:par>
                              <p:par>
                                <p:cTn id="185" presetID="26" presetClass="entr" presetSubtype="0" fill="hold" nodeType="withEffect">
                                  <p:stCondLst>
                                    <p:cond delay="0"/>
                                  </p:stCondLst>
                                  <p:childTnLst>
                                    <p:set>
                                      <p:cBhvr>
                                        <p:cTn id="186" dur="1" fill="hold">
                                          <p:stCondLst>
                                            <p:cond delay="0"/>
                                          </p:stCondLst>
                                        </p:cTn>
                                        <p:tgtEl>
                                          <p:spTgt spid="28"/>
                                        </p:tgtEl>
                                        <p:attrNameLst>
                                          <p:attrName>style.visibility</p:attrName>
                                        </p:attrNameLst>
                                      </p:cBhvr>
                                      <p:to>
                                        <p:strVal val="visible"/>
                                      </p:to>
                                    </p:set>
                                    <p:animEffect transition="in" filter="wipe(down)">
                                      <p:cBhvr>
                                        <p:cTn id="187" dur="290">
                                          <p:stCondLst>
                                            <p:cond delay="0"/>
                                          </p:stCondLst>
                                        </p:cTn>
                                        <p:tgtEl>
                                          <p:spTgt spid="28"/>
                                        </p:tgtEl>
                                      </p:cBhvr>
                                    </p:animEffect>
                                    <p:anim calcmode="lin" valueType="num">
                                      <p:cBhvr>
                                        <p:cTn id="188"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193" dur="13">
                                          <p:stCondLst>
                                            <p:cond delay="325"/>
                                          </p:stCondLst>
                                        </p:cTn>
                                        <p:tgtEl>
                                          <p:spTgt spid="28"/>
                                        </p:tgtEl>
                                      </p:cBhvr>
                                      <p:to x="100000" y="60000"/>
                                    </p:animScale>
                                    <p:animScale>
                                      <p:cBhvr>
                                        <p:cTn id="194" dur="83" decel="50000">
                                          <p:stCondLst>
                                            <p:cond delay="338"/>
                                          </p:stCondLst>
                                        </p:cTn>
                                        <p:tgtEl>
                                          <p:spTgt spid="28"/>
                                        </p:tgtEl>
                                      </p:cBhvr>
                                      <p:to x="100000" y="100000"/>
                                    </p:animScale>
                                    <p:animScale>
                                      <p:cBhvr>
                                        <p:cTn id="195" dur="13">
                                          <p:stCondLst>
                                            <p:cond delay="656"/>
                                          </p:stCondLst>
                                        </p:cTn>
                                        <p:tgtEl>
                                          <p:spTgt spid="28"/>
                                        </p:tgtEl>
                                      </p:cBhvr>
                                      <p:to x="100000" y="80000"/>
                                    </p:animScale>
                                    <p:animScale>
                                      <p:cBhvr>
                                        <p:cTn id="196" dur="83" decel="50000">
                                          <p:stCondLst>
                                            <p:cond delay="669"/>
                                          </p:stCondLst>
                                        </p:cTn>
                                        <p:tgtEl>
                                          <p:spTgt spid="28"/>
                                        </p:tgtEl>
                                      </p:cBhvr>
                                      <p:to x="100000" y="100000"/>
                                    </p:animScale>
                                    <p:animScale>
                                      <p:cBhvr>
                                        <p:cTn id="197" dur="13">
                                          <p:stCondLst>
                                            <p:cond delay="821"/>
                                          </p:stCondLst>
                                        </p:cTn>
                                        <p:tgtEl>
                                          <p:spTgt spid="28"/>
                                        </p:tgtEl>
                                      </p:cBhvr>
                                      <p:to x="100000" y="90000"/>
                                    </p:animScale>
                                    <p:animScale>
                                      <p:cBhvr>
                                        <p:cTn id="198" dur="83" decel="50000">
                                          <p:stCondLst>
                                            <p:cond delay="834"/>
                                          </p:stCondLst>
                                        </p:cTn>
                                        <p:tgtEl>
                                          <p:spTgt spid="28"/>
                                        </p:tgtEl>
                                      </p:cBhvr>
                                      <p:to x="100000" y="100000"/>
                                    </p:animScale>
                                    <p:animScale>
                                      <p:cBhvr>
                                        <p:cTn id="199" dur="13">
                                          <p:stCondLst>
                                            <p:cond delay="904"/>
                                          </p:stCondLst>
                                        </p:cTn>
                                        <p:tgtEl>
                                          <p:spTgt spid="28"/>
                                        </p:tgtEl>
                                      </p:cBhvr>
                                      <p:to x="100000" y="95000"/>
                                    </p:animScale>
                                    <p:animScale>
                                      <p:cBhvr>
                                        <p:cTn id="200" dur="83" decel="50000">
                                          <p:stCondLst>
                                            <p:cond delay="917"/>
                                          </p:stCondLst>
                                        </p:cTn>
                                        <p:tgtEl>
                                          <p:spTgt spid="28"/>
                                        </p:tgtEl>
                                      </p:cBhvr>
                                      <p:to x="100000" y="100000"/>
                                    </p:animScale>
                                  </p:childTnLst>
                                </p:cTn>
                              </p:par>
                            </p:childTnLst>
                          </p:cTn>
                        </p:par>
                      </p:childTnLst>
                    </p:cTn>
                  </p:par>
                </p:childTnLst>
              </p:cTn>
              <p:nextCondLst>
                <p:cond evt="onClick" delay="0">
                  <p:tgtEl>
                    <p:spTgt spid="26"/>
                  </p:tgtEl>
                </p:cond>
              </p:nextCondLst>
            </p:seq>
            <p:seq concurrent="1" nextAc="seek">
              <p:cTn id="201" restart="whenNotActive" fill="hold" evtFilter="cancelBubble" nodeType="interactiveSeq">
                <p:stCondLst>
                  <p:cond evt="onClick" delay="0">
                    <p:tgtEl>
                      <p:spTgt spid="28"/>
                    </p:tgtEl>
                  </p:cond>
                </p:stCondLst>
                <p:endSync evt="end" delay="0">
                  <p:rtn val="all"/>
                </p:endSync>
                <p:childTnLst>
                  <p:par>
                    <p:cTn id="202" fill="hold">
                      <p:stCondLst>
                        <p:cond delay="0"/>
                      </p:stCondLst>
                      <p:childTnLst>
                        <p:par>
                          <p:cTn id="203" fill="hold">
                            <p:stCondLst>
                              <p:cond delay="0"/>
                            </p:stCondLst>
                            <p:childTnLst>
                              <p:par>
                                <p:cTn id="204" presetID="1" presetClass="exit" presetSubtype="0" fill="hold" grpId="1" nodeType="clickEffect">
                                  <p:stCondLst>
                                    <p:cond delay="0"/>
                                  </p:stCondLst>
                                  <p:childTnLst>
                                    <p:set>
                                      <p:cBhvr>
                                        <p:cTn id="205" dur="1" fill="hold">
                                          <p:stCondLst>
                                            <p:cond delay="0"/>
                                          </p:stCondLst>
                                        </p:cTn>
                                        <p:tgtEl>
                                          <p:spTgt spid="27"/>
                                        </p:tgtEl>
                                        <p:attrNameLst>
                                          <p:attrName>style.visibility</p:attrName>
                                        </p:attrNameLst>
                                      </p:cBhvr>
                                      <p:to>
                                        <p:strVal val="hidden"/>
                                      </p:to>
                                    </p:set>
                                  </p:childTnLst>
                                  <p:subTnLst>
                                    <p:audio>
                                      <p:cMediaNode>
                                        <p:cTn display="0" masterRel="sameClick">
                                          <p:stCondLst>
                                            <p:cond evt="begin" delay="0">
                                              <p:tn val="204"/>
                                            </p:cond>
                                          </p:stCondLst>
                                          <p:endCondLst>
                                            <p:cond evt="onStopAudio" delay="0">
                                              <p:tgtEl>
                                                <p:sldTgt/>
                                              </p:tgtEl>
                                            </p:cond>
                                          </p:endCondLst>
                                        </p:cTn>
                                        <p:tgtEl>
                                          <p:sndTgt r:embed="rId2" name="clochette.wav"/>
                                        </p:tgtEl>
                                      </p:cMediaNode>
                                    </p:audio>
                                  </p:subTnLst>
                                </p:cTn>
                              </p:par>
                              <p:par>
                                <p:cTn id="206" presetID="1" presetClass="exit" presetSubtype="0" fill="hold" nodeType="withEffect">
                                  <p:stCondLst>
                                    <p:cond delay="0"/>
                                  </p:stCondLst>
                                  <p:childTnLst>
                                    <p:set>
                                      <p:cBhvr>
                                        <p:cTn id="207" dur="1" fill="hold">
                                          <p:stCondLst>
                                            <p:cond delay="0"/>
                                          </p:stCondLst>
                                        </p:cTn>
                                        <p:tgtEl>
                                          <p:spTgt spid="28"/>
                                        </p:tgtEl>
                                        <p:attrNameLst>
                                          <p:attrName>style.visibility</p:attrName>
                                        </p:attrNameLst>
                                      </p:cBhvr>
                                      <p:to>
                                        <p:strVal val="hidden"/>
                                      </p:to>
                                    </p:set>
                                  </p:childTnLst>
                                </p:cTn>
                              </p:par>
                            </p:childTnLst>
                          </p:cTn>
                        </p:par>
                        <p:par>
                          <p:cTn id="208" fill="hold">
                            <p:stCondLst>
                              <p:cond delay="0"/>
                            </p:stCondLst>
                            <p:childTnLst>
                              <p:par>
                                <p:cTn id="209" presetID="26" presetClass="entr" presetSubtype="0" fill="hold" grpId="0" nodeType="afterEffect">
                                  <p:stCondLst>
                                    <p:cond delay="0"/>
                                  </p:stCondLst>
                                  <p:childTnLst>
                                    <p:set>
                                      <p:cBhvr>
                                        <p:cTn id="210" dur="1" fill="hold">
                                          <p:stCondLst>
                                            <p:cond delay="0"/>
                                          </p:stCondLst>
                                        </p:cTn>
                                        <p:tgtEl>
                                          <p:spTgt spid="29"/>
                                        </p:tgtEl>
                                        <p:attrNameLst>
                                          <p:attrName>style.visibility</p:attrName>
                                        </p:attrNameLst>
                                      </p:cBhvr>
                                      <p:to>
                                        <p:strVal val="visible"/>
                                      </p:to>
                                    </p:set>
                                    <p:animEffect transition="in" filter="wipe(down)">
                                      <p:cBhvr>
                                        <p:cTn id="211" dur="290">
                                          <p:stCondLst>
                                            <p:cond delay="0"/>
                                          </p:stCondLst>
                                        </p:cTn>
                                        <p:tgtEl>
                                          <p:spTgt spid="29"/>
                                        </p:tgtEl>
                                      </p:cBhvr>
                                    </p:animEffect>
                                    <p:anim calcmode="lin" valueType="num">
                                      <p:cBhvr>
                                        <p:cTn id="212"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13"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14"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215"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216"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217" dur="13">
                                          <p:stCondLst>
                                            <p:cond delay="325"/>
                                          </p:stCondLst>
                                        </p:cTn>
                                        <p:tgtEl>
                                          <p:spTgt spid="29"/>
                                        </p:tgtEl>
                                      </p:cBhvr>
                                      <p:to x="100000" y="60000"/>
                                    </p:animScale>
                                    <p:animScale>
                                      <p:cBhvr>
                                        <p:cTn id="218" dur="83" decel="50000">
                                          <p:stCondLst>
                                            <p:cond delay="338"/>
                                          </p:stCondLst>
                                        </p:cTn>
                                        <p:tgtEl>
                                          <p:spTgt spid="29"/>
                                        </p:tgtEl>
                                      </p:cBhvr>
                                      <p:to x="100000" y="100000"/>
                                    </p:animScale>
                                    <p:animScale>
                                      <p:cBhvr>
                                        <p:cTn id="219" dur="13">
                                          <p:stCondLst>
                                            <p:cond delay="656"/>
                                          </p:stCondLst>
                                        </p:cTn>
                                        <p:tgtEl>
                                          <p:spTgt spid="29"/>
                                        </p:tgtEl>
                                      </p:cBhvr>
                                      <p:to x="100000" y="80000"/>
                                    </p:animScale>
                                    <p:animScale>
                                      <p:cBhvr>
                                        <p:cTn id="220" dur="83" decel="50000">
                                          <p:stCondLst>
                                            <p:cond delay="669"/>
                                          </p:stCondLst>
                                        </p:cTn>
                                        <p:tgtEl>
                                          <p:spTgt spid="29"/>
                                        </p:tgtEl>
                                      </p:cBhvr>
                                      <p:to x="100000" y="100000"/>
                                    </p:animScale>
                                    <p:animScale>
                                      <p:cBhvr>
                                        <p:cTn id="221" dur="13">
                                          <p:stCondLst>
                                            <p:cond delay="821"/>
                                          </p:stCondLst>
                                        </p:cTn>
                                        <p:tgtEl>
                                          <p:spTgt spid="29"/>
                                        </p:tgtEl>
                                      </p:cBhvr>
                                      <p:to x="100000" y="90000"/>
                                    </p:animScale>
                                    <p:animScale>
                                      <p:cBhvr>
                                        <p:cTn id="222" dur="83" decel="50000">
                                          <p:stCondLst>
                                            <p:cond delay="834"/>
                                          </p:stCondLst>
                                        </p:cTn>
                                        <p:tgtEl>
                                          <p:spTgt spid="29"/>
                                        </p:tgtEl>
                                      </p:cBhvr>
                                      <p:to x="100000" y="100000"/>
                                    </p:animScale>
                                    <p:animScale>
                                      <p:cBhvr>
                                        <p:cTn id="223" dur="13">
                                          <p:stCondLst>
                                            <p:cond delay="904"/>
                                          </p:stCondLst>
                                        </p:cTn>
                                        <p:tgtEl>
                                          <p:spTgt spid="29"/>
                                        </p:tgtEl>
                                      </p:cBhvr>
                                      <p:to x="100000" y="95000"/>
                                    </p:animScale>
                                    <p:animScale>
                                      <p:cBhvr>
                                        <p:cTn id="224" dur="83" decel="50000">
                                          <p:stCondLst>
                                            <p:cond delay="917"/>
                                          </p:stCondLst>
                                        </p:cTn>
                                        <p:tgtEl>
                                          <p:spTgt spid="29"/>
                                        </p:tgtEl>
                                      </p:cBhvr>
                                      <p:to x="100000" y="100000"/>
                                    </p:animScale>
                                  </p:childTnLst>
                                </p:cTn>
                              </p:par>
                              <p:par>
                                <p:cTn id="225" presetID="26" presetClass="entr" presetSubtype="0" fill="hold" nodeType="withEffect">
                                  <p:stCondLst>
                                    <p:cond delay="0"/>
                                  </p:stCondLst>
                                  <p:childTnLst>
                                    <p:set>
                                      <p:cBhvr>
                                        <p:cTn id="226" dur="1" fill="hold">
                                          <p:stCondLst>
                                            <p:cond delay="0"/>
                                          </p:stCondLst>
                                        </p:cTn>
                                        <p:tgtEl>
                                          <p:spTgt spid="30"/>
                                        </p:tgtEl>
                                        <p:attrNameLst>
                                          <p:attrName>style.visibility</p:attrName>
                                        </p:attrNameLst>
                                      </p:cBhvr>
                                      <p:to>
                                        <p:strVal val="visible"/>
                                      </p:to>
                                    </p:set>
                                    <p:animEffect transition="in" filter="wipe(down)">
                                      <p:cBhvr>
                                        <p:cTn id="227" dur="290">
                                          <p:stCondLst>
                                            <p:cond delay="0"/>
                                          </p:stCondLst>
                                        </p:cTn>
                                        <p:tgtEl>
                                          <p:spTgt spid="30"/>
                                        </p:tgtEl>
                                      </p:cBhvr>
                                    </p:animEffect>
                                    <p:anim calcmode="lin" valueType="num">
                                      <p:cBhvr>
                                        <p:cTn id="228" dur="911"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229" dur="3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230" dur="332" tmFilter="0, 0; 0.125,0.2665; 0.25,0.4; 0.375,0.465; 0.5,0.5;  0.625,0.535; 0.75,0.6; 0.875,0.7335; 1,1">
                                          <p:stCondLst>
                                            <p:cond delay="332"/>
                                          </p:stCondLst>
                                        </p:cTn>
                                        <p:tgtEl>
                                          <p:spTgt spid="30"/>
                                        </p:tgtEl>
                                        <p:attrNameLst>
                                          <p:attrName>ppt_y</p:attrName>
                                        </p:attrNameLst>
                                      </p:cBhvr>
                                      <p:tavLst>
                                        <p:tav tm="0" fmla="#ppt_y-sin(pi*$)/9">
                                          <p:val>
                                            <p:fltVal val="0"/>
                                          </p:val>
                                        </p:tav>
                                        <p:tav tm="100000">
                                          <p:val>
                                            <p:fltVal val="1"/>
                                          </p:val>
                                        </p:tav>
                                      </p:tavLst>
                                    </p:anim>
                                    <p:anim calcmode="lin" valueType="num">
                                      <p:cBhvr>
                                        <p:cTn id="231" dur="166" tmFilter="0, 0; 0.125,0.2665; 0.25,0.4; 0.375,0.465; 0.5,0.5;  0.625,0.535; 0.75,0.6; 0.875,0.7335; 1,1">
                                          <p:stCondLst>
                                            <p:cond delay="662"/>
                                          </p:stCondLst>
                                        </p:cTn>
                                        <p:tgtEl>
                                          <p:spTgt spid="30"/>
                                        </p:tgtEl>
                                        <p:attrNameLst>
                                          <p:attrName>ppt_y</p:attrName>
                                        </p:attrNameLst>
                                      </p:cBhvr>
                                      <p:tavLst>
                                        <p:tav tm="0" fmla="#ppt_y-sin(pi*$)/27">
                                          <p:val>
                                            <p:fltVal val="0"/>
                                          </p:val>
                                        </p:tav>
                                        <p:tav tm="100000">
                                          <p:val>
                                            <p:fltVal val="1"/>
                                          </p:val>
                                        </p:tav>
                                      </p:tavLst>
                                    </p:anim>
                                    <p:anim calcmode="lin" valueType="num">
                                      <p:cBhvr>
                                        <p:cTn id="232" dur="82" tmFilter="0, 0; 0.125,0.2665; 0.25,0.4; 0.375,0.465; 0.5,0.5;  0.625,0.535; 0.75,0.6; 0.875,0.7335; 1,1">
                                          <p:stCondLst>
                                            <p:cond delay="828"/>
                                          </p:stCondLst>
                                        </p:cTn>
                                        <p:tgtEl>
                                          <p:spTgt spid="30"/>
                                        </p:tgtEl>
                                        <p:attrNameLst>
                                          <p:attrName>ppt_y</p:attrName>
                                        </p:attrNameLst>
                                      </p:cBhvr>
                                      <p:tavLst>
                                        <p:tav tm="0" fmla="#ppt_y-sin(pi*$)/81">
                                          <p:val>
                                            <p:fltVal val="0"/>
                                          </p:val>
                                        </p:tav>
                                        <p:tav tm="100000">
                                          <p:val>
                                            <p:fltVal val="1"/>
                                          </p:val>
                                        </p:tav>
                                      </p:tavLst>
                                    </p:anim>
                                    <p:animScale>
                                      <p:cBhvr>
                                        <p:cTn id="233" dur="13">
                                          <p:stCondLst>
                                            <p:cond delay="325"/>
                                          </p:stCondLst>
                                        </p:cTn>
                                        <p:tgtEl>
                                          <p:spTgt spid="30"/>
                                        </p:tgtEl>
                                      </p:cBhvr>
                                      <p:to x="100000" y="60000"/>
                                    </p:animScale>
                                    <p:animScale>
                                      <p:cBhvr>
                                        <p:cTn id="234" dur="83" decel="50000">
                                          <p:stCondLst>
                                            <p:cond delay="338"/>
                                          </p:stCondLst>
                                        </p:cTn>
                                        <p:tgtEl>
                                          <p:spTgt spid="30"/>
                                        </p:tgtEl>
                                      </p:cBhvr>
                                      <p:to x="100000" y="100000"/>
                                    </p:animScale>
                                    <p:animScale>
                                      <p:cBhvr>
                                        <p:cTn id="235" dur="13">
                                          <p:stCondLst>
                                            <p:cond delay="656"/>
                                          </p:stCondLst>
                                        </p:cTn>
                                        <p:tgtEl>
                                          <p:spTgt spid="30"/>
                                        </p:tgtEl>
                                      </p:cBhvr>
                                      <p:to x="100000" y="80000"/>
                                    </p:animScale>
                                    <p:animScale>
                                      <p:cBhvr>
                                        <p:cTn id="236" dur="83" decel="50000">
                                          <p:stCondLst>
                                            <p:cond delay="669"/>
                                          </p:stCondLst>
                                        </p:cTn>
                                        <p:tgtEl>
                                          <p:spTgt spid="30"/>
                                        </p:tgtEl>
                                      </p:cBhvr>
                                      <p:to x="100000" y="100000"/>
                                    </p:animScale>
                                    <p:animScale>
                                      <p:cBhvr>
                                        <p:cTn id="237" dur="13">
                                          <p:stCondLst>
                                            <p:cond delay="821"/>
                                          </p:stCondLst>
                                        </p:cTn>
                                        <p:tgtEl>
                                          <p:spTgt spid="30"/>
                                        </p:tgtEl>
                                      </p:cBhvr>
                                      <p:to x="100000" y="90000"/>
                                    </p:animScale>
                                    <p:animScale>
                                      <p:cBhvr>
                                        <p:cTn id="238" dur="83" decel="50000">
                                          <p:stCondLst>
                                            <p:cond delay="834"/>
                                          </p:stCondLst>
                                        </p:cTn>
                                        <p:tgtEl>
                                          <p:spTgt spid="30"/>
                                        </p:tgtEl>
                                      </p:cBhvr>
                                      <p:to x="100000" y="100000"/>
                                    </p:animScale>
                                    <p:animScale>
                                      <p:cBhvr>
                                        <p:cTn id="239" dur="13">
                                          <p:stCondLst>
                                            <p:cond delay="904"/>
                                          </p:stCondLst>
                                        </p:cTn>
                                        <p:tgtEl>
                                          <p:spTgt spid="30"/>
                                        </p:tgtEl>
                                      </p:cBhvr>
                                      <p:to x="100000" y="95000"/>
                                    </p:animScale>
                                    <p:animScale>
                                      <p:cBhvr>
                                        <p:cTn id="240" dur="83" decel="50000">
                                          <p:stCondLst>
                                            <p:cond delay="917"/>
                                          </p:stCondLst>
                                        </p:cTn>
                                        <p:tgtEl>
                                          <p:spTgt spid="30"/>
                                        </p:tgtEl>
                                      </p:cBhvr>
                                      <p:to x="100000" y="100000"/>
                                    </p:animScale>
                                  </p:childTnLst>
                                </p:cTn>
                              </p:par>
                            </p:childTnLst>
                          </p:cTn>
                        </p:par>
                      </p:childTnLst>
                    </p:cTn>
                  </p:par>
                </p:childTnLst>
              </p:cTn>
              <p:nextCondLst>
                <p:cond evt="onClick" delay="0">
                  <p:tgtEl>
                    <p:spTgt spid="28"/>
                  </p:tgtEl>
                </p:cond>
              </p:nextCondLst>
            </p:seq>
            <p:seq concurrent="1" nextAc="seek">
              <p:cTn id="241" restart="whenNotActive" fill="hold" evtFilter="cancelBubble" nodeType="interactiveSeq">
                <p:stCondLst>
                  <p:cond evt="onClick" delay="0">
                    <p:tgtEl>
                      <p:spTgt spid="30"/>
                    </p:tgtEl>
                  </p:cond>
                </p:stCondLst>
                <p:endSync evt="end" delay="0">
                  <p:rtn val="all"/>
                </p:endSync>
                <p:childTnLst>
                  <p:par>
                    <p:cTn id="242" fill="hold">
                      <p:stCondLst>
                        <p:cond delay="0"/>
                      </p:stCondLst>
                      <p:childTnLst>
                        <p:par>
                          <p:cTn id="243" fill="hold">
                            <p:stCondLst>
                              <p:cond delay="0"/>
                            </p:stCondLst>
                            <p:childTnLst>
                              <p:par>
                                <p:cTn id="244" presetID="1" presetClass="exit" presetSubtype="0" fill="hold" grpId="1" nodeType="clickEffect">
                                  <p:stCondLst>
                                    <p:cond delay="0"/>
                                  </p:stCondLst>
                                  <p:childTnLst>
                                    <p:set>
                                      <p:cBhvr>
                                        <p:cTn id="245" dur="1" fill="hold">
                                          <p:stCondLst>
                                            <p:cond delay="0"/>
                                          </p:stCondLst>
                                        </p:cTn>
                                        <p:tgtEl>
                                          <p:spTgt spid="29"/>
                                        </p:tgtEl>
                                        <p:attrNameLst>
                                          <p:attrName>style.visibility</p:attrName>
                                        </p:attrNameLst>
                                      </p:cBhvr>
                                      <p:to>
                                        <p:strVal val="hidden"/>
                                      </p:to>
                                    </p:set>
                                  </p:childTnLst>
                                  <p:subTnLst>
                                    <p:audio>
                                      <p:cMediaNode>
                                        <p:cTn display="0" masterRel="sameClick">
                                          <p:stCondLst>
                                            <p:cond evt="begin" delay="0">
                                              <p:tn val="244"/>
                                            </p:cond>
                                          </p:stCondLst>
                                          <p:endCondLst>
                                            <p:cond evt="onStopAudio" delay="0">
                                              <p:tgtEl>
                                                <p:sldTgt/>
                                              </p:tgtEl>
                                            </p:cond>
                                          </p:endCondLst>
                                        </p:cTn>
                                        <p:tgtEl>
                                          <p:sndTgt r:embed="rId2" name="clochette.wav"/>
                                        </p:tgtEl>
                                      </p:cMediaNode>
                                    </p:audio>
                                  </p:subTnLst>
                                </p:cTn>
                              </p:par>
                              <p:par>
                                <p:cTn id="246" presetID="1" presetClass="exit" presetSubtype="0" fill="hold" nodeType="withEffect">
                                  <p:stCondLst>
                                    <p:cond delay="0"/>
                                  </p:stCondLst>
                                  <p:childTnLst>
                                    <p:set>
                                      <p:cBhvr>
                                        <p:cTn id="247" dur="1" fill="hold">
                                          <p:stCondLst>
                                            <p:cond delay="0"/>
                                          </p:stCondLst>
                                        </p:cTn>
                                        <p:tgtEl>
                                          <p:spTgt spid="30"/>
                                        </p:tgtEl>
                                        <p:attrNameLst>
                                          <p:attrName>style.visibility</p:attrName>
                                        </p:attrNameLst>
                                      </p:cBhvr>
                                      <p:to>
                                        <p:strVal val="hidden"/>
                                      </p:to>
                                    </p:set>
                                  </p:childTnLst>
                                </p:cTn>
                              </p:par>
                            </p:childTnLst>
                          </p:cTn>
                        </p:par>
                        <p:par>
                          <p:cTn id="248" fill="hold">
                            <p:stCondLst>
                              <p:cond delay="0"/>
                            </p:stCondLst>
                            <p:childTnLst>
                              <p:par>
                                <p:cTn id="249" presetID="26" presetClass="entr" presetSubtype="0" fill="hold" grpId="0" nodeType="afterEffect">
                                  <p:stCondLst>
                                    <p:cond delay="0"/>
                                  </p:stCondLst>
                                  <p:childTnLst>
                                    <p:set>
                                      <p:cBhvr>
                                        <p:cTn id="250" dur="1" fill="hold">
                                          <p:stCondLst>
                                            <p:cond delay="0"/>
                                          </p:stCondLst>
                                        </p:cTn>
                                        <p:tgtEl>
                                          <p:spTgt spid="31"/>
                                        </p:tgtEl>
                                        <p:attrNameLst>
                                          <p:attrName>style.visibility</p:attrName>
                                        </p:attrNameLst>
                                      </p:cBhvr>
                                      <p:to>
                                        <p:strVal val="visible"/>
                                      </p:to>
                                    </p:set>
                                    <p:animEffect transition="in" filter="wipe(down)">
                                      <p:cBhvr>
                                        <p:cTn id="251" dur="290">
                                          <p:stCondLst>
                                            <p:cond delay="0"/>
                                          </p:stCondLst>
                                        </p:cTn>
                                        <p:tgtEl>
                                          <p:spTgt spid="31"/>
                                        </p:tgtEl>
                                      </p:cBhvr>
                                    </p:animEffect>
                                    <p:anim calcmode="lin" valueType="num">
                                      <p:cBhvr>
                                        <p:cTn id="252"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253"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254"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255"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256"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257" dur="13">
                                          <p:stCondLst>
                                            <p:cond delay="325"/>
                                          </p:stCondLst>
                                        </p:cTn>
                                        <p:tgtEl>
                                          <p:spTgt spid="31"/>
                                        </p:tgtEl>
                                      </p:cBhvr>
                                      <p:to x="100000" y="60000"/>
                                    </p:animScale>
                                    <p:animScale>
                                      <p:cBhvr>
                                        <p:cTn id="258" dur="83" decel="50000">
                                          <p:stCondLst>
                                            <p:cond delay="338"/>
                                          </p:stCondLst>
                                        </p:cTn>
                                        <p:tgtEl>
                                          <p:spTgt spid="31"/>
                                        </p:tgtEl>
                                      </p:cBhvr>
                                      <p:to x="100000" y="100000"/>
                                    </p:animScale>
                                    <p:animScale>
                                      <p:cBhvr>
                                        <p:cTn id="259" dur="13">
                                          <p:stCondLst>
                                            <p:cond delay="656"/>
                                          </p:stCondLst>
                                        </p:cTn>
                                        <p:tgtEl>
                                          <p:spTgt spid="31"/>
                                        </p:tgtEl>
                                      </p:cBhvr>
                                      <p:to x="100000" y="80000"/>
                                    </p:animScale>
                                    <p:animScale>
                                      <p:cBhvr>
                                        <p:cTn id="260" dur="83" decel="50000">
                                          <p:stCondLst>
                                            <p:cond delay="669"/>
                                          </p:stCondLst>
                                        </p:cTn>
                                        <p:tgtEl>
                                          <p:spTgt spid="31"/>
                                        </p:tgtEl>
                                      </p:cBhvr>
                                      <p:to x="100000" y="100000"/>
                                    </p:animScale>
                                    <p:animScale>
                                      <p:cBhvr>
                                        <p:cTn id="261" dur="13">
                                          <p:stCondLst>
                                            <p:cond delay="821"/>
                                          </p:stCondLst>
                                        </p:cTn>
                                        <p:tgtEl>
                                          <p:spTgt spid="31"/>
                                        </p:tgtEl>
                                      </p:cBhvr>
                                      <p:to x="100000" y="90000"/>
                                    </p:animScale>
                                    <p:animScale>
                                      <p:cBhvr>
                                        <p:cTn id="262" dur="83" decel="50000">
                                          <p:stCondLst>
                                            <p:cond delay="834"/>
                                          </p:stCondLst>
                                        </p:cTn>
                                        <p:tgtEl>
                                          <p:spTgt spid="31"/>
                                        </p:tgtEl>
                                      </p:cBhvr>
                                      <p:to x="100000" y="100000"/>
                                    </p:animScale>
                                    <p:animScale>
                                      <p:cBhvr>
                                        <p:cTn id="263" dur="13">
                                          <p:stCondLst>
                                            <p:cond delay="904"/>
                                          </p:stCondLst>
                                        </p:cTn>
                                        <p:tgtEl>
                                          <p:spTgt spid="31"/>
                                        </p:tgtEl>
                                      </p:cBhvr>
                                      <p:to x="100000" y="95000"/>
                                    </p:animScale>
                                    <p:animScale>
                                      <p:cBhvr>
                                        <p:cTn id="264" dur="83" decel="50000">
                                          <p:stCondLst>
                                            <p:cond delay="917"/>
                                          </p:stCondLst>
                                        </p:cTn>
                                        <p:tgtEl>
                                          <p:spTgt spid="31"/>
                                        </p:tgtEl>
                                      </p:cBhvr>
                                      <p:to x="100000" y="100000"/>
                                    </p:animScale>
                                  </p:childTnLst>
                                </p:cTn>
                              </p:par>
                              <p:par>
                                <p:cTn id="265" presetID="26" presetClass="entr" presetSubtype="0" fill="hold" nodeType="withEffect">
                                  <p:stCondLst>
                                    <p:cond delay="0"/>
                                  </p:stCondLst>
                                  <p:childTnLst>
                                    <p:set>
                                      <p:cBhvr>
                                        <p:cTn id="266" dur="1" fill="hold">
                                          <p:stCondLst>
                                            <p:cond delay="0"/>
                                          </p:stCondLst>
                                        </p:cTn>
                                        <p:tgtEl>
                                          <p:spTgt spid="32"/>
                                        </p:tgtEl>
                                        <p:attrNameLst>
                                          <p:attrName>style.visibility</p:attrName>
                                        </p:attrNameLst>
                                      </p:cBhvr>
                                      <p:to>
                                        <p:strVal val="visible"/>
                                      </p:to>
                                    </p:set>
                                    <p:animEffect transition="in" filter="wipe(down)">
                                      <p:cBhvr>
                                        <p:cTn id="267" dur="290">
                                          <p:stCondLst>
                                            <p:cond delay="0"/>
                                          </p:stCondLst>
                                        </p:cTn>
                                        <p:tgtEl>
                                          <p:spTgt spid="32"/>
                                        </p:tgtEl>
                                      </p:cBhvr>
                                    </p:animEffect>
                                    <p:anim calcmode="lin" valueType="num">
                                      <p:cBhvr>
                                        <p:cTn id="268" dur="911"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269" dur="332"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270" dur="332" tmFilter="0, 0; 0.125,0.2665; 0.25,0.4; 0.375,0.465; 0.5,0.5;  0.625,0.535; 0.75,0.6; 0.875,0.7335; 1,1">
                                          <p:stCondLst>
                                            <p:cond delay="332"/>
                                          </p:stCondLst>
                                        </p:cTn>
                                        <p:tgtEl>
                                          <p:spTgt spid="32"/>
                                        </p:tgtEl>
                                        <p:attrNameLst>
                                          <p:attrName>ppt_y</p:attrName>
                                        </p:attrNameLst>
                                      </p:cBhvr>
                                      <p:tavLst>
                                        <p:tav tm="0" fmla="#ppt_y-sin(pi*$)/9">
                                          <p:val>
                                            <p:fltVal val="0"/>
                                          </p:val>
                                        </p:tav>
                                        <p:tav tm="100000">
                                          <p:val>
                                            <p:fltVal val="1"/>
                                          </p:val>
                                        </p:tav>
                                      </p:tavLst>
                                    </p:anim>
                                    <p:anim calcmode="lin" valueType="num">
                                      <p:cBhvr>
                                        <p:cTn id="271" dur="166" tmFilter="0, 0; 0.125,0.2665; 0.25,0.4; 0.375,0.465; 0.5,0.5;  0.625,0.535; 0.75,0.6; 0.875,0.7335; 1,1">
                                          <p:stCondLst>
                                            <p:cond delay="662"/>
                                          </p:stCondLst>
                                        </p:cTn>
                                        <p:tgtEl>
                                          <p:spTgt spid="32"/>
                                        </p:tgtEl>
                                        <p:attrNameLst>
                                          <p:attrName>ppt_y</p:attrName>
                                        </p:attrNameLst>
                                      </p:cBhvr>
                                      <p:tavLst>
                                        <p:tav tm="0" fmla="#ppt_y-sin(pi*$)/27">
                                          <p:val>
                                            <p:fltVal val="0"/>
                                          </p:val>
                                        </p:tav>
                                        <p:tav tm="100000">
                                          <p:val>
                                            <p:fltVal val="1"/>
                                          </p:val>
                                        </p:tav>
                                      </p:tavLst>
                                    </p:anim>
                                    <p:anim calcmode="lin" valueType="num">
                                      <p:cBhvr>
                                        <p:cTn id="272" dur="82" tmFilter="0, 0; 0.125,0.2665; 0.25,0.4; 0.375,0.465; 0.5,0.5;  0.625,0.535; 0.75,0.6; 0.875,0.7335; 1,1">
                                          <p:stCondLst>
                                            <p:cond delay="828"/>
                                          </p:stCondLst>
                                        </p:cTn>
                                        <p:tgtEl>
                                          <p:spTgt spid="32"/>
                                        </p:tgtEl>
                                        <p:attrNameLst>
                                          <p:attrName>ppt_y</p:attrName>
                                        </p:attrNameLst>
                                      </p:cBhvr>
                                      <p:tavLst>
                                        <p:tav tm="0" fmla="#ppt_y-sin(pi*$)/81">
                                          <p:val>
                                            <p:fltVal val="0"/>
                                          </p:val>
                                        </p:tav>
                                        <p:tav tm="100000">
                                          <p:val>
                                            <p:fltVal val="1"/>
                                          </p:val>
                                        </p:tav>
                                      </p:tavLst>
                                    </p:anim>
                                    <p:animScale>
                                      <p:cBhvr>
                                        <p:cTn id="273" dur="13">
                                          <p:stCondLst>
                                            <p:cond delay="325"/>
                                          </p:stCondLst>
                                        </p:cTn>
                                        <p:tgtEl>
                                          <p:spTgt spid="32"/>
                                        </p:tgtEl>
                                      </p:cBhvr>
                                      <p:to x="100000" y="60000"/>
                                    </p:animScale>
                                    <p:animScale>
                                      <p:cBhvr>
                                        <p:cTn id="274" dur="83" decel="50000">
                                          <p:stCondLst>
                                            <p:cond delay="338"/>
                                          </p:stCondLst>
                                        </p:cTn>
                                        <p:tgtEl>
                                          <p:spTgt spid="32"/>
                                        </p:tgtEl>
                                      </p:cBhvr>
                                      <p:to x="100000" y="100000"/>
                                    </p:animScale>
                                    <p:animScale>
                                      <p:cBhvr>
                                        <p:cTn id="275" dur="13">
                                          <p:stCondLst>
                                            <p:cond delay="656"/>
                                          </p:stCondLst>
                                        </p:cTn>
                                        <p:tgtEl>
                                          <p:spTgt spid="32"/>
                                        </p:tgtEl>
                                      </p:cBhvr>
                                      <p:to x="100000" y="80000"/>
                                    </p:animScale>
                                    <p:animScale>
                                      <p:cBhvr>
                                        <p:cTn id="276" dur="83" decel="50000">
                                          <p:stCondLst>
                                            <p:cond delay="669"/>
                                          </p:stCondLst>
                                        </p:cTn>
                                        <p:tgtEl>
                                          <p:spTgt spid="32"/>
                                        </p:tgtEl>
                                      </p:cBhvr>
                                      <p:to x="100000" y="100000"/>
                                    </p:animScale>
                                    <p:animScale>
                                      <p:cBhvr>
                                        <p:cTn id="277" dur="13">
                                          <p:stCondLst>
                                            <p:cond delay="821"/>
                                          </p:stCondLst>
                                        </p:cTn>
                                        <p:tgtEl>
                                          <p:spTgt spid="32"/>
                                        </p:tgtEl>
                                      </p:cBhvr>
                                      <p:to x="100000" y="90000"/>
                                    </p:animScale>
                                    <p:animScale>
                                      <p:cBhvr>
                                        <p:cTn id="278" dur="83" decel="50000">
                                          <p:stCondLst>
                                            <p:cond delay="834"/>
                                          </p:stCondLst>
                                        </p:cTn>
                                        <p:tgtEl>
                                          <p:spTgt spid="32"/>
                                        </p:tgtEl>
                                      </p:cBhvr>
                                      <p:to x="100000" y="100000"/>
                                    </p:animScale>
                                    <p:animScale>
                                      <p:cBhvr>
                                        <p:cTn id="279" dur="13">
                                          <p:stCondLst>
                                            <p:cond delay="904"/>
                                          </p:stCondLst>
                                        </p:cTn>
                                        <p:tgtEl>
                                          <p:spTgt spid="32"/>
                                        </p:tgtEl>
                                      </p:cBhvr>
                                      <p:to x="100000" y="95000"/>
                                    </p:animScale>
                                    <p:animScale>
                                      <p:cBhvr>
                                        <p:cTn id="280" dur="83" decel="50000">
                                          <p:stCondLst>
                                            <p:cond delay="917"/>
                                          </p:stCondLst>
                                        </p:cTn>
                                        <p:tgtEl>
                                          <p:spTgt spid="32"/>
                                        </p:tgtEl>
                                      </p:cBhvr>
                                      <p:to x="100000" y="100000"/>
                                    </p:animScale>
                                  </p:childTnLst>
                                </p:cTn>
                              </p:par>
                            </p:childTnLst>
                          </p:cTn>
                        </p:par>
                      </p:childTnLst>
                    </p:cTn>
                  </p:par>
                </p:childTnLst>
              </p:cTn>
              <p:nextCondLst>
                <p:cond evt="onClick" delay="0">
                  <p:tgtEl>
                    <p:spTgt spid="30"/>
                  </p:tgtEl>
                </p:cond>
              </p:nextCondLst>
            </p:seq>
            <p:seq concurrent="1" nextAc="seek">
              <p:cTn id="281" restart="whenNotActive" fill="hold" evtFilter="cancelBubble" nodeType="interactiveSeq">
                <p:stCondLst>
                  <p:cond evt="onClick" delay="0">
                    <p:tgtEl>
                      <p:spTgt spid="32"/>
                    </p:tgtEl>
                  </p:cond>
                </p:stCondLst>
                <p:endSync evt="end" delay="0">
                  <p:rtn val="all"/>
                </p:endSync>
                <p:childTnLst>
                  <p:par>
                    <p:cTn id="282" fill="hold">
                      <p:stCondLst>
                        <p:cond delay="0"/>
                      </p:stCondLst>
                      <p:childTnLst>
                        <p:par>
                          <p:cTn id="283" fill="hold">
                            <p:stCondLst>
                              <p:cond delay="0"/>
                            </p:stCondLst>
                            <p:childTnLst>
                              <p:par>
                                <p:cTn id="284" presetID="1" presetClass="exit" presetSubtype="0" fill="hold" grpId="1" nodeType="clickEffect">
                                  <p:stCondLst>
                                    <p:cond delay="0"/>
                                  </p:stCondLst>
                                  <p:childTnLst>
                                    <p:set>
                                      <p:cBhvr>
                                        <p:cTn id="285" dur="1" fill="hold">
                                          <p:stCondLst>
                                            <p:cond delay="0"/>
                                          </p:stCondLst>
                                        </p:cTn>
                                        <p:tgtEl>
                                          <p:spTgt spid="31"/>
                                        </p:tgtEl>
                                        <p:attrNameLst>
                                          <p:attrName>style.visibility</p:attrName>
                                        </p:attrNameLst>
                                      </p:cBhvr>
                                      <p:to>
                                        <p:strVal val="hidden"/>
                                      </p:to>
                                    </p:set>
                                  </p:childTnLst>
                                  <p:subTnLst>
                                    <p:audio>
                                      <p:cMediaNode>
                                        <p:cTn display="0" masterRel="sameClick">
                                          <p:stCondLst>
                                            <p:cond evt="begin" delay="0">
                                              <p:tn val="284"/>
                                            </p:cond>
                                          </p:stCondLst>
                                          <p:endCondLst>
                                            <p:cond evt="onStopAudio" delay="0">
                                              <p:tgtEl>
                                                <p:sldTgt/>
                                              </p:tgtEl>
                                            </p:cond>
                                          </p:endCondLst>
                                        </p:cTn>
                                        <p:tgtEl>
                                          <p:sndTgt r:embed="rId2" name="clochette.wav"/>
                                        </p:tgtEl>
                                      </p:cMediaNode>
                                    </p:audio>
                                  </p:subTnLst>
                                </p:cTn>
                              </p:par>
                              <p:par>
                                <p:cTn id="286" presetID="1" presetClass="exit" presetSubtype="0" fill="hold" nodeType="withEffect">
                                  <p:stCondLst>
                                    <p:cond delay="0"/>
                                  </p:stCondLst>
                                  <p:childTnLst>
                                    <p:set>
                                      <p:cBhvr>
                                        <p:cTn id="287" dur="1" fill="hold">
                                          <p:stCondLst>
                                            <p:cond delay="0"/>
                                          </p:stCondLst>
                                        </p:cTn>
                                        <p:tgtEl>
                                          <p:spTgt spid="32"/>
                                        </p:tgtEl>
                                        <p:attrNameLst>
                                          <p:attrName>style.visibility</p:attrName>
                                        </p:attrNameLst>
                                      </p:cBhvr>
                                      <p:to>
                                        <p:strVal val="hidden"/>
                                      </p:to>
                                    </p:set>
                                  </p:childTnLst>
                                </p:cTn>
                              </p:par>
                            </p:childTnLst>
                          </p:cTn>
                        </p:par>
                        <p:par>
                          <p:cTn id="288" fill="hold">
                            <p:stCondLst>
                              <p:cond delay="0"/>
                            </p:stCondLst>
                            <p:childTnLst>
                              <p:par>
                                <p:cTn id="289" presetID="26" presetClass="entr" presetSubtype="0" fill="hold" grpId="0" nodeType="afterEffect">
                                  <p:stCondLst>
                                    <p:cond delay="0"/>
                                  </p:stCondLst>
                                  <p:childTnLst>
                                    <p:set>
                                      <p:cBhvr>
                                        <p:cTn id="290" dur="1" fill="hold">
                                          <p:stCondLst>
                                            <p:cond delay="0"/>
                                          </p:stCondLst>
                                        </p:cTn>
                                        <p:tgtEl>
                                          <p:spTgt spid="33"/>
                                        </p:tgtEl>
                                        <p:attrNameLst>
                                          <p:attrName>style.visibility</p:attrName>
                                        </p:attrNameLst>
                                      </p:cBhvr>
                                      <p:to>
                                        <p:strVal val="visible"/>
                                      </p:to>
                                    </p:set>
                                    <p:animEffect transition="in" filter="wipe(down)">
                                      <p:cBhvr>
                                        <p:cTn id="291" dur="290">
                                          <p:stCondLst>
                                            <p:cond delay="0"/>
                                          </p:stCondLst>
                                        </p:cTn>
                                        <p:tgtEl>
                                          <p:spTgt spid="33"/>
                                        </p:tgtEl>
                                      </p:cBhvr>
                                    </p:animEffect>
                                    <p:anim calcmode="lin" valueType="num">
                                      <p:cBhvr>
                                        <p:cTn id="292" dur="911"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293" dur="332"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294" dur="332" tmFilter="0, 0; 0.125,0.2665; 0.25,0.4; 0.375,0.465; 0.5,0.5;  0.625,0.535; 0.75,0.6; 0.875,0.7335; 1,1">
                                          <p:stCondLst>
                                            <p:cond delay="332"/>
                                          </p:stCondLst>
                                        </p:cTn>
                                        <p:tgtEl>
                                          <p:spTgt spid="33"/>
                                        </p:tgtEl>
                                        <p:attrNameLst>
                                          <p:attrName>ppt_y</p:attrName>
                                        </p:attrNameLst>
                                      </p:cBhvr>
                                      <p:tavLst>
                                        <p:tav tm="0" fmla="#ppt_y-sin(pi*$)/9">
                                          <p:val>
                                            <p:fltVal val="0"/>
                                          </p:val>
                                        </p:tav>
                                        <p:tav tm="100000">
                                          <p:val>
                                            <p:fltVal val="1"/>
                                          </p:val>
                                        </p:tav>
                                      </p:tavLst>
                                    </p:anim>
                                    <p:anim calcmode="lin" valueType="num">
                                      <p:cBhvr>
                                        <p:cTn id="295" dur="166" tmFilter="0, 0; 0.125,0.2665; 0.25,0.4; 0.375,0.465; 0.5,0.5;  0.625,0.535; 0.75,0.6; 0.875,0.7335; 1,1">
                                          <p:stCondLst>
                                            <p:cond delay="662"/>
                                          </p:stCondLst>
                                        </p:cTn>
                                        <p:tgtEl>
                                          <p:spTgt spid="33"/>
                                        </p:tgtEl>
                                        <p:attrNameLst>
                                          <p:attrName>ppt_y</p:attrName>
                                        </p:attrNameLst>
                                      </p:cBhvr>
                                      <p:tavLst>
                                        <p:tav tm="0" fmla="#ppt_y-sin(pi*$)/27">
                                          <p:val>
                                            <p:fltVal val="0"/>
                                          </p:val>
                                        </p:tav>
                                        <p:tav tm="100000">
                                          <p:val>
                                            <p:fltVal val="1"/>
                                          </p:val>
                                        </p:tav>
                                      </p:tavLst>
                                    </p:anim>
                                    <p:anim calcmode="lin" valueType="num">
                                      <p:cBhvr>
                                        <p:cTn id="296" dur="82" tmFilter="0, 0; 0.125,0.2665; 0.25,0.4; 0.375,0.465; 0.5,0.5;  0.625,0.535; 0.75,0.6; 0.875,0.7335; 1,1">
                                          <p:stCondLst>
                                            <p:cond delay="828"/>
                                          </p:stCondLst>
                                        </p:cTn>
                                        <p:tgtEl>
                                          <p:spTgt spid="33"/>
                                        </p:tgtEl>
                                        <p:attrNameLst>
                                          <p:attrName>ppt_y</p:attrName>
                                        </p:attrNameLst>
                                      </p:cBhvr>
                                      <p:tavLst>
                                        <p:tav tm="0" fmla="#ppt_y-sin(pi*$)/81">
                                          <p:val>
                                            <p:fltVal val="0"/>
                                          </p:val>
                                        </p:tav>
                                        <p:tav tm="100000">
                                          <p:val>
                                            <p:fltVal val="1"/>
                                          </p:val>
                                        </p:tav>
                                      </p:tavLst>
                                    </p:anim>
                                    <p:animScale>
                                      <p:cBhvr>
                                        <p:cTn id="297" dur="13">
                                          <p:stCondLst>
                                            <p:cond delay="325"/>
                                          </p:stCondLst>
                                        </p:cTn>
                                        <p:tgtEl>
                                          <p:spTgt spid="33"/>
                                        </p:tgtEl>
                                      </p:cBhvr>
                                      <p:to x="100000" y="60000"/>
                                    </p:animScale>
                                    <p:animScale>
                                      <p:cBhvr>
                                        <p:cTn id="298" dur="83" decel="50000">
                                          <p:stCondLst>
                                            <p:cond delay="338"/>
                                          </p:stCondLst>
                                        </p:cTn>
                                        <p:tgtEl>
                                          <p:spTgt spid="33"/>
                                        </p:tgtEl>
                                      </p:cBhvr>
                                      <p:to x="100000" y="100000"/>
                                    </p:animScale>
                                    <p:animScale>
                                      <p:cBhvr>
                                        <p:cTn id="299" dur="13">
                                          <p:stCondLst>
                                            <p:cond delay="656"/>
                                          </p:stCondLst>
                                        </p:cTn>
                                        <p:tgtEl>
                                          <p:spTgt spid="33"/>
                                        </p:tgtEl>
                                      </p:cBhvr>
                                      <p:to x="100000" y="80000"/>
                                    </p:animScale>
                                    <p:animScale>
                                      <p:cBhvr>
                                        <p:cTn id="300" dur="83" decel="50000">
                                          <p:stCondLst>
                                            <p:cond delay="669"/>
                                          </p:stCondLst>
                                        </p:cTn>
                                        <p:tgtEl>
                                          <p:spTgt spid="33"/>
                                        </p:tgtEl>
                                      </p:cBhvr>
                                      <p:to x="100000" y="100000"/>
                                    </p:animScale>
                                    <p:animScale>
                                      <p:cBhvr>
                                        <p:cTn id="301" dur="13">
                                          <p:stCondLst>
                                            <p:cond delay="821"/>
                                          </p:stCondLst>
                                        </p:cTn>
                                        <p:tgtEl>
                                          <p:spTgt spid="33"/>
                                        </p:tgtEl>
                                      </p:cBhvr>
                                      <p:to x="100000" y="90000"/>
                                    </p:animScale>
                                    <p:animScale>
                                      <p:cBhvr>
                                        <p:cTn id="302" dur="83" decel="50000">
                                          <p:stCondLst>
                                            <p:cond delay="834"/>
                                          </p:stCondLst>
                                        </p:cTn>
                                        <p:tgtEl>
                                          <p:spTgt spid="33"/>
                                        </p:tgtEl>
                                      </p:cBhvr>
                                      <p:to x="100000" y="100000"/>
                                    </p:animScale>
                                    <p:animScale>
                                      <p:cBhvr>
                                        <p:cTn id="303" dur="13">
                                          <p:stCondLst>
                                            <p:cond delay="904"/>
                                          </p:stCondLst>
                                        </p:cTn>
                                        <p:tgtEl>
                                          <p:spTgt spid="33"/>
                                        </p:tgtEl>
                                      </p:cBhvr>
                                      <p:to x="100000" y="95000"/>
                                    </p:animScale>
                                    <p:animScale>
                                      <p:cBhvr>
                                        <p:cTn id="304" dur="83" decel="50000">
                                          <p:stCondLst>
                                            <p:cond delay="917"/>
                                          </p:stCondLst>
                                        </p:cTn>
                                        <p:tgtEl>
                                          <p:spTgt spid="33"/>
                                        </p:tgtEl>
                                      </p:cBhvr>
                                      <p:to x="100000" y="100000"/>
                                    </p:animScale>
                                  </p:childTnLst>
                                </p:cTn>
                              </p:par>
                              <p:par>
                                <p:cTn id="305" presetID="26" presetClass="entr" presetSubtype="0" fill="hold" nodeType="withEffect">
                                  <p:stCondLst>
                                    <p:cond delay="0"/>
                                  </p:stCondLst>
                                  <p:childTnLst>
                                    <p:set>
                                      <p:cBhvr>
                                        <p:cTn id="306" dur="1" fill="hold">
                                          <p:stCondLst>
                                            <p:cond delay="0"/>
                                          </p:stCondLst>
                                        </p:cTn>
                                        <p:tgtEl>
                                          <p:spTgt spid="34"/>
                                        </p:tgtEl>
                                        <p:attrNameLst>
                                          <p:attrName>style.visibility</p:attrName>
                                        </p:attrNameLst>
                                      </p:cBhvr>
                                      <p:to>
                                        <p:strVal val="visible"/>
                                      </p:to>
                                    </p:set>
                                    <p:animEffect transition="in" filter="wipe(down)">
                                      <p:cBhvr>
                                        <p:cTn id="307" dur="290">
                                          <p:stCondLst>
                                            <p:cond delay="0"/>
                                          </p:stCondLst>
                                        </p:cTn>
                                        <p:tgtEl>
                                          <p:spTgt spid="34"/>
                                        </p:tgtEl>
                                      </p:cBhvr>
                                    </p:animEffect>
                                    <p:anim calcmode="lin" valueType="num">
                                      <p:cBhvr>
                                        <p:cTn id="308" dur="911"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309" dur="332"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310" dur="332" tmFilter="0, 0; 0.125,0.2665; 0.25,0.4; 0.375,0.465; 0.5,0.5;  0.625,0.535; 0.75,0.6; 0.875,0.7335; 1,1">
                                          <p:stCondLst>
                                            <p:cond delay="332"/>
                                          </p:stCondLst>
                                        </p:cTn>
                                        <p:tgtEl>
                                          <p:spTgt spid="34"/>
                                        </p:tgtEl>
                                        <p:attrNameLst>
                                          <p:attrName>ppt_y</p:attrName>
                                        </p:attrNameLst>
                                      </p:cBhvr>
                                      <p:tavLst>
                                        <p:tav tm="0" fmla="#ppt_y-sin(pi*$)/9">
                                          <p:val>
                                            <p:fltVal val="0"/>
                                          </p:val>
                                        </p:tav>
                                        <p:tav tm="100000">
                                          <p:val>
                                            <p:fltVal val="1"/>
                                          </p:val>
                                        </p:tav>
                                      </p:tavLst>
                                    </p:anim>
                                    <p:anim calcmode="lin" valueType="num">
                                      <p:cBhvr>
                                        <p:cTn id="311" dur="166" tmFilter="0, 0; 0.125,0.2665; 0.25,0.4; 0.375,0.465; 0.5,0.5;  0.625,0.535; 0.75,0.6; 0.875,0.7335; 1,1">
                                          <p:stCondLst>
                                            <p:cond delay="662"/>
                                          </p:stCondLst>
                                        </p:cTn>
                                        <p:tgtEl>
                                          <p:spTgt spid="34"/>
                                        </p:tgtEl>
                                        <p:attrNameLst>
                                          <p:attrName>ppt_y</p:attrName>
                                        </p:attrNameLst>
                                      </p:cBhvr>
                                      <p:tavLst>
                                        <p:tav tm="0" fmla="#ppt_y-sin(pi*$)/27">
                                          <p:val>
                                            <p:fltVal val="0"/>
                                          </p:val>
                                        </p:tav>
                                        <p:tav tm="100000">
                                          <p:val>
                                            <p:fltVal val="1"/>
                                          </p:val>
                                        </p:tav>
                                      </p:tavLst>
                                    </p:anim>
                                    <p:anim calcmode="lin" valueType="num">
                                      <p:cBhvr>
                                        <p:cTn id="312" dur="82" tmFilter="0, 0; 0.125,0.2665; 0.25,0.4; 0.375,0.465; 0.5,0.5;  0.625,0.535; 0.75,0.6; 0.875,0.7335; 1,1">
                                          <p:stCondLst>
                                            <p:cond delay="828"/>
                                          </p:stCondLst>
                                        </p:cTn>
                                        <p:tgtEl>
                                          <p:spTgt spid="34"/>
                                        </p:tgtEl>
                                        <p:attrNameLst>
                                          <p:attrName>ppt_y</p:attrName>
                                        </p:attrNameLst>
                                      </p:cBhvr>
                                      <p:tavLst>
                                        <p:tav tm="0" fmla="#ppt_y-sin(pi*$)/81">
                                          <p:val>
                                            <p:fltVal val="0"/>
                                          </p:val>
                                        </p:tav>
                                        <p:tav tm="100000">
                                          <p:val>
                                            <p:fltVal val="1"/>
                                          </p:val>
                                        </p:tav>
                                      </p:tavLst>
                                    </p:anim>
                                    <p:animScale>
                                      <p:cBhvr>
                                        <p:cTn id="313" dur="13">
                                          <p:stCondLst>
                                            <p:cond delay="325"/>
                                          </p:stCondLst>
                                        </p:cTn>
                                        <p:tgtEl>
                                          <p:spTgt spid="34"/>
                                        </p:tgtEl>
                                      </p:cBhvr>
                                      <p:to x="100000" y="60000"/>
                                    </p:animScale>
                                    <p:animScale>
                                      <p:cBhvr>
                                        <p:cTn id="314" dur="83" decel="50000">
                                          <p:stCondLst>
                                            <p:cond delay="338"/>
                                          </p:stCondLst>
                                        </p:cTn>
                                        <p:tgtEl>
                                          <p:spTgt spid="34"/>
                                        </p:tgtEl>
                                      </p:cBhvr>
                                      <p:to x="100000" y="100000"/>
                                    </p:animScale>
                                    <p:animScale>
                                      <p:cBhvr>
                                        <p:cTn id="315" dur="13">
                                          <p:stCondLst>
                                            <p:cond delay="656"/>
                                          </p:stCondLst>
                                        </p:cTn>
                                        <p:tgtEl>
                                          <p:spTgt spid="34"/>
                                        </p:tgtEl>
                                      </p:cBhvr>
                                      <p:to x="100000" y="80000"/>
                                    </p:animScale>
                                    <p:animScale>
                                      <p:cBhvr>
                                        <p:cTn id="316" dur="83" decel="50000">
                                          <p:stCondLst>
                                            <p:cond delay="669"/>
                                          </p:stCondLst>
                                        </p:cTn>
                                        <p:tgtEl>
                                          <p:spTgt spid="34"/>
                                        </p:tgtEl>
                                      </p:cBhvr>
                                      <p:to x="100000" y="100000"/>
                                    </p:animScale>
                                    <p:animScale>
                                      <p:cBhvr>
                                        <p:cTn id="317" dur="13">
                                          <p:stCondLst>
                                            <p:cond delay="821"/>
                                          </p:stCondLst>
                                        </p:cTn>
                                        <p:tgtEl>
                                          <p:spTgt spid="34"/>
                                        </p:tgtEl>
                                      </p:cBhvr>
                                      <p:to x="100000" y="90000"/>
                                    </p:animScale>
                                    <p:animScale>
                                      <p:cBhvr>
                                        <p:cTn id="318" dur="83" decel="50000">
                                          <p:stCondLst>
                                            <p:cond delay="834"/>
                                          </p:stCondLst>
                                        </p:cTn>
                                        <p:tgtEl>
                                          <p:spTgt spid="34"/>
                                        </p:tgtEl>
                                      </p:cBhvr>
                                      <p:to x="100000" y="100000"/>
                                    </p:animScale>
                                    <p:animScale>
                                      <p:cBhvr>
                                        <p:cTn id="319" dur="13">
                                          <p:stCondLst>
                                            <p:cond delay="904"/>
                                          </p:stCondLst>
                                        </p:cTn>
                                        <p:tgtEl>
                                          <p:spTgt spid="34"/>
                                        </p:tgtEl>
                                      </p:cBhvr>
                                      <p:to x="100000" y="95000"/>
                                    </p:animScale>
                                    <p:animScale>
                                      <p:cBhvr>
                                        <p:cTn id="320" dur="83" decel="50000">
                                          <p:stCondLst>
                                            <p:cond delay="917"/>
                                          </p:stCondLst>
                                        </p:cTn>
                                        <p:tgtEl>
                                          <p:spTgt spid="34"/>
                                        </p:tgtEl>
                                      </p:cBhvr>
                                      <p:to x="100000" y="100000"/>
                                    </p:animScale>
                                  </p:childTnLst>
                                </p:cTn>
                              </p:par>
                            </p:childTnLst>
                          </p:cTn>
                        </p:par>
                      </p:childTnLst>
                    </p:cTn>
                  </p:par>
                </p:childTnLst>
              </p:cTn>
              <p:nextCondLst>
                <p:cond evt="onClick" delay="0">
                  <p:tgtEl>
                    <p:spTgt spid="32"/>
                  </p:tgtEl>
                </p:cond>
              </p:nextCondLst>
            </p:seq>
            <p:seq concurrent="1" nextAc="seek">
              <p:cTn id="321" restart="whenNotActive" fill="hold" evtFilter="cancelBubble" nodeType="interactiveSeq">
                <p:stCondLst>
                  <p:cond evt="onClick" delay="0">
                    <p:tgtEl>
                      <p:spTgt spid="34"/>
                    </p:tgtEl>
                  </p:cond>
                </p:stCondLst>
                <p:endSync evt="end" delay="0">
                  <p:rtn val="all"/>
                </p:endSync>
                <p:childTnLst>
                  <p:par>
                    <p:cTn id="322" fill="hold">
                      <p:stCondLst>
                        <p:cond delay="0"/>
                      </p:stCondLst>
                      <p:childTnLst>
                        <p:par>
                          <p:cTn id="323" fill="hold">
                            <p:stCondLst>
                              <p:cond delay="0"/>
                            </p:stCondLst>
                            <p:childTnLst>
                              <p:par>
                                <p:cTn id="324" presetID="1" presetClass="exit" presetSubtype="0" fill="hold" grpId="1" nodeType="clickEffect">
                                  <p:stCondLst>
                                    <p:cond delay="0"/>
                                  </p:stCondLst>
                                  <p:childTnLst>
                                    <p:set>
                                      <p:cBhvr>
                                        <p:cTn id="325" dur="1" fill="hold">
                                          <p:stCondLst>
                                            <p:cond delay="0"/>
                                          </p:stCondLst>
                                        </p:cTn>
                                        <p:tgtEl>
                                          <p:spTgt spid="33"/>
                                        </p:tgtEl>
                                        <p:attrNameLst>
                                          <p:attrName>style.visibility</p:attrName>
                                        </p:attrNameLst>
                                      </p:cBhvr>
                                      <p:to>
                                        <p:strVal val="hidden"/>
                                      </p:to>
                                    </p:set>
                                  </p:childTnLst>
                                  <p:subTnLst>
                                    <p:audio>
                                      <p:cMediaNode>
                                        <p:cTn display="0" masterRel="sameClick">
                                          <p:stCondLst>
                                            <p:cond evt="begin" delay="0">
                                              <p:tn val="324"/>
                                            </p:cond>
                                          </p:stCondLst>
                                          <p:endCondLst>
                                            <p:cond evt="onStopAudio" delay="0">
                                              <p:tgtEl>
                                                <p:sldTgt/>
                                              </p:tgtEl>
                                            </p:cond>
                                          </p:endCondLst>
                                        </p:cTn>
                                        <p:tgtEl>
                                          <p:sndTgt r:embed="rId2" name="clochette.wav"/>
                                        </p:tgtEl>
                                      </p:cMediaNode>
                                    </p:audio>
                                  </p:subTnLst>
                                </p:cTn>
                              </p:par>
                              <p:par>
                                <p:cTn id="326" presetID="1" presetClass="exit" presetSubtype="0" fill="hold" nodeType="withEffect">
                                  <p:stCondLst>
                                    <p:cond delay="0"/>
                                  </p:stCondLst>
                                  <p:childTnLst>
                                    <p:set>
                                      <p:cBhvr>
                                        <p:cTn id="327" dur="1" fill="hold">
                                          <p:stCondLst>
                                            <p:cond delay="0"/>
                                          </p:stCondLst>
                                        </p:cTn>
                                        <p:tgtEl>
                                          <p:spTgt spid="34"/>
                                        </p:tgtEl>
                                        <p:attrNameLst>
                                          <p:attrName>style.visibility</p:attrName>
                                        </p:attrNameLst>
                                      </p:cBhvr>
                                      <p:to>
                                        <p:strVal val="hidden"/>
                                      </p:to>
                                    </p:set>
                                  </p:childTnLst>
                                </p:cTn>
                              </p:par>
                            </p:childTnLst>
                          </p:cTn>
                        </p:par>
                        <p:par>
                          <p:cTn id="328" fill="hold">
                            <p:stCondLst>
                              <p:cond delay="0"/>
                            </p:stCondLst>
                            <p:childTnLst>
                              <p:par>
                                <p:cTn id="329" presetID="26" presetClass="entr" presetSubtype="0" fill="hold" grpId="0" nodeType="afterEffect">
                                  <p:stCondLst>
                                    <p:cond delay="0"/>
                                  </p:stCondLst>
                                  <p:childTnLst>
                                    <p:set>
                                      <p:cBhvr>
                                        <p:cTn id="330" dur="1" fill="hold">
                                          <p:stCondLst>
                                            <p:cond delay="0"/>
                                          </p:stCondLst>
                                        </p:cTn>
                                        <p:tgtEl>
                                          <p:spTgt spid="35"/>
                                        </p:tgtEl>
                                        <p:attrNameLst>
                                          <p:attrName>style.visibility</p:attrName>
                                        </p:attrNameLst>
                                      </p:cBhvr>
                                      <p:to>
                                        <p:strVal val="visible"/>
                                      </p:to>
                                    </p:set>
                                    <p:animEffect transition="in" filter="wipe(down)">
                                      <p:cBhvr>
                                        <p:cTn id="331" dur="290">
                                          <p:stCondLst>
                                            <p:cond delay="0"/>
                                          </p:stCondLst>
                                        </p:cTn>
                                        <p:tgtEl>
                                          <p:spTgt spid="35"/>
                                        </p:tgtEl>
                                      </p:cBhvr>
                                    </p:animEffect>
                                    <p:anim calcmode="lin" valueType="num">
                                      <p:cBhvr>
                                        <p:cTn id="332" dur="911"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333" dur="332"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334" dur="332" tmFilter="0, 0; 0.125,0.2665; 0.25,0.4; 0.375,0.465; 0.5,0.5;  0.625,0.535; 0.75,0.6; 0.875,0.7335; 1,1">
                                          <p:stCondLst>
                                            <p:cond delay="332"/>
                                          </p:stCondLst>
                                        </p:cTn>
                                        <p:tgtEl>
                                          <p:spTgt spid="35"/>
                                        </p:tgtEl>
                                        <p:attrNameLst>
                                          <p:attrName>ppt_y</p:attrName>
                                        </p:attrNameLst>
                                      </p:cBhvr>
                                      <p:tavLst>
                                        <p:tav tm="0" fmla="#ppt_y-sin(pi*$)/9">
                                          <p:val>
                                            <p:fltVal val="0"/>
                                          </p:val>
                                        </p:tav>
                                        <p:tav tm="100000">
                                          <p:val>
                                            <p:fltVal val="1"/>
                                          </p:val>
                                        </p:tav>
                                      </p:tavLst>
                                    </p:anim>
                                    <p:anim calcmode="lin" valueType="num">
                                      <p:cBhvr>
                                        <p:cTn id="335" dur="166" tmFilter="0, 0; 0.125,0.2665; 0.25,0.4; 0.375,0.465; 0.5,0.5;  0.625,0.535; 0.75,0.6; 0.875,0.7335; 1,1">
                                          <p:stCondLst>
                                            <p:cond delay="662"/>
                                          </p:stCondLst>
                                        </p:cTn>
                                        <p:tgtEl>
                                          <p:spTgt spid="35"/>
                                        </p:tgtEl>
                                        <p:attrNameLst>
                                          <p:attrName>ppt_y</p:attrName>
                                        </p:attrNameLst>
                                      </p:cBhvr>
                                      <p:tavLst>
                                        <p:tav tm="0" fmla="#ppt_y-sin(pi*$)/27">
                                          <p:val>
                                            <p:fltVal val="0"/>
                                          </p:val>
                                        </p:tav>
                                        <p:tav tm="100000">
                                          <p:val>
                                            <p:fltVal val="1"/>
                                          </p:val>
                                        </p:tav>
                                      </p:tavLst>
                                    </p:anim>
                                    <p:anim calcmode="lin" valueType="num">
                                      <p:cBhvr>
                                        <p:cTn id="336" dur="82" tmFilter="0, 0; 0.125,0.2665; 0.25,0.4; 0.375,0.465; 0.5,0.5;  0.625,0.535; 0.75,0.6; 0.875,0.7335; 1,1">
                                          <p:stCondLst>
                                            <p:cond delay="828"/>
                                          </p:stCondLst>
                                        </p:cTn>
                                        <p:tgtEl>
                                          <p:spTgt spid="35"/>
                                        </p:tgtEl>
                                        <p:attrNameLst>
                                          <p:attrName>ppt_y</p:attrName>
                                        </p:attrNameLst>
                                      </p:cBhvr>
                                      <p:tavLst>
                                        <p:tav tm="0" fmla="#ppt_y-sin(pi*$)/81">
                                          <p:val>
                                            <p:fltVal val="0"/>
                                          </p:val>
                                        </p:tav>
                                        <p:tav tm="100000">
                                          <p:val>
                                            <p:fltVal val="1"/>
                                          </p:val>
                                        </p:tav>
                                      </p:tavLst>
                                    </p:anim>
                                    <p:animScale>
                                      <p:cBhvr>
                                        <p:cTn id="337" dur="13">
                                          <p:stCondLst>
                                            <p:cond delay="325"/>
                                          </p:stCondLst>
                                        </p:cTn>
                                        <p:tgtEl>
                                          <p:spTgt spid="35"/>
                                        </p:tgtEl>
                                      </p:cBhvr>
                                      <p:to x="100000" y="60000"/>
                                    </p:animScale>
                                    <p:animScale>
                                      <p:cBhvr>
                                        <p:cTn id="338" dur="83" decel="50000">
                                          <p:stCondLst>
                                            <p:cond delay="338"/>
                                          </p:stCondLst>
                                        </p:cTn>
                                        <p:tgtEl>
                                          <p:spTgt spid="35"/>
                                        </p:tgtEl>
                                      </p:cBhvr>
                                      <p:to x="100000" y="100000"/>
                                    </p:animScale>
                                    <p:animScale>
                                      <p:cBhvr>
                                        <p:cTn id="339" dur="13">
                                          <p:stCondLst>
                                            <p:cond delay="656"/>
                                          </p:stCondLst>
                                        </p:cTn>
                                        <p:tgtEl>
                                          <p:spTgt spid="35"/>
                                        </p:tgtEl>
                                      </p:cBhvr>
                                      <p:to x="100000" y="80000"/>
                                    </p:animScale>
                                    <p:animScale>
                                      <p:cBhvr>
                                        <p:cTn id="340" dur="83" decel="50000">
                                          <p:stCondLst>
                                            <p:cond delay="669"/>
                                          </p:stCondLst>
                                        </p:cTn>
                                        <p:tgtEl>
                                          <p:spTgt spid="35"/>
                                        </p:tgtEl>
                                      </p:cBhvr>
                                      <p:to x="100000" y="100000"/>
                                    </p:animScale>
                                    <p:animScale>
                                      <p:cBhvr>
                                        <p:cTn id="341" dur="13">
                                          <p:stCondLst>
                                            <p:cond delay="821"/>
                                          </p:stCondLst>
                                        </p:cTn>
                                        <p:tgtEl>
                                          <p:spTgt spid="35"/>
                                        </p:tgtEl>
                                      </p:cBhvr>
                                      <p:to x="100000" y="90000"/>
                                    </p:animScale>
                                    <p:animScale>
                                      <p:cBhvr>
                                        <p:cTn id="342" dur="83" decel="50000">
                                          <p:stCondLst>
                                            <p:cond delay="834"/>
                                          </p:stCondLst>
                                        </p:cTn>
                                        <p:tgtEl>
                                          <p:spTgt spid="35"/>
                                        </p:tgtEl>
                                      </p:cBhvr>
                                      <p:to x="100000" y="100000"/>
                                    </p:animScale>
                                    <p:animScale>
                                      <p:cBhvr>
                                        <p:cTn id="343" dur="13">
                                          <p:stCondLst>
                                            <p:cond delay="904"/>
                                          </p:stCondLst>
                                        </p:cTn>
                                        <p:tgtEl>
                                          <p:spTgt spid="35"/>
                                        </p:tgtEl>
                                      </p:cBhvr>
                                      <p:to x="100000" y="95000"/>
                                    </p:animScale>
                                    <p:animScale>
                                      <p:cBhvr>
                                        <p:cTn id="344" dur="83" decel="50000">
                                          <p:stCondLst>
                                            <p:cond delay="917"/>
                                          </p:stCondLst>
                                        </p:cTn>
                                        <p:tgtEl>
                                          <p:spTgt spid="35"/>
                                        </p:tgtEl>
                                      </p:cBhvr>
                                      <p:to x="100000" y="100000"/>
                                    </p:animScale>
                                  </p:childTnLst>
                                </p:cTn>
                              </p:par>
                              <p:par>
                                <p:cTn id="345" presetID="26" presetClass="entr" presetSubtype="0" fill="hold" nodeType="withEffect">
                                  <p:stCondLst>
                                    <p:cond delay="0"/>
                                  </p:stCondLst>
                                  <p:childTnLst>
                                    <p:set>
                                      <p:cBhvr>
                                        <p:cTn id="346" dur="1" fill="hold">
                                          <p:stCondLst>
                                            <p:cond delay="0"/>
                                          </p:stCondLst>
                                        </p:cTn>
                                        <p:tgtEl>
                                          <p:spTgt spid="36"/>
                                        </p:tgtEl>
                                        <p:attrNameLst>
                                          <p:attrName>style.visibility</p:attrName>
                                        </p:attrNameLst>
                                      </p:cBhvr>
                                      <p:to>
                                        <p:strVal val="visible"/>
                                      </p:to>
                                    </p:set>
                                    <p:animEffect transition="in" filter="wipe(down)">
                                      <p:cBhvr>
                                        <p:cTn id="347" dur="290">
                                          <p:stCondLst>
                                            <p:cond delay="0"/>
                                          </p:stCondLst>
                                        </p:cTn>
                                        <p:tgtEl>
                                          <p:spTgt spid="36"/>
                                        </p:tgtEl>
                                      </p:cBhvr>
                                    </p:animEffect>
                                    <p:anim calcmode="lin" valueType="num">
                                      <p:cBhvr>
                                        <p:cTn id="348" dur="911"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349" dur="332"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350" dur="332" tmFilter="0, 0; 0.125,0.2665; 0.25,0.4; 0.375,0.465; 0.5,0.5;  0.625,0.535; 0.75,0.6; 0.875,0.7335; 1,1">
                                          <p:stCondLst>
                                            <p:cond delay="332"/>
                                          </p:stCondLst>
                                        </p:cTn>
                                        <p:tgtEl>
                                          <p:spTgt spid="36"/>
                                        </p:tgtEl>
                                        <p:attrNameLst>
                                          <p:attrName>ppt_y</p:attrName>
                                        </p:attrNameLst>
                                      </p:cBhvr>
                                      <p:tavLst>
                                        <p:tav tm="0" fmla="#ppt_y-sin(pi*$)/9">
                                          <p:val>
                                            <p:fltVal val="0"/>
                                          </p:val>
                                        </p:tav>
                                        <p:tav tm="100000">
                                          <p:val>
                                            <p:fltVal val="1"/>
                                          </p:val>
                                        </p:tav>
                                      </p:tavLst>
                                    </p:anim>
                                    <p:anim calcmode="lin" valueType="num">
                                      <p:cBhvr>
                                        <p:cTn id="351" dur="166" tmFilter="0, 0; 0.125,0.2665; 0.25,0.4; 0.375,0.465; 0.5,0.5;  0.625,0.535; 0.75,0.6; 0.875,0.7335; 1,1">
                                          <p:stCondLst>
                                            <p:cond delay="662"/>
                                          </p:stCondLst>
                                        </p:cTn>
                                        <p:tgtEl>
                                          <p:spTgt spid="36"/>
                                        </p:tgtEl>
                                        <p:attrNameLst>
                                          <p:attrName>ppt_y</p:attrName>
                                        </p:attrNameLst>
                                      </p:cBhvr>
                                      <p:tavLst>
                                        <p:tav tm="0" fmla="#ppt_y-sin(pi*$)/27">
                                          <p:val>
                                            <p:fltVal val="0"/>
                                          </p:val>
                                        </p:tav>
                                        <p:tav tm="100000">
                                          <p:val>
                                            <p:fltVal val="1"/>
                                          </p:val>
                                        </p:tav>
                                      </p:tavLst>
                                    </p:anim>
                                    <p:anim calcmode="lin" valueType="num">
                                      <p:cBhvr>
                                        <p:cTn id="352" dur="82" tmFilter="0, 0; 0.125,0.2665; 0.25,0.4; 0.375,0.465; 0.5,0.5;  0.625,0.535; 0.75,0.6; 0.875,0.7335; 1,1">
                                          <p:stCondLst>
                                            <p:cond delay="828"/>
                                          </p:stCondLst>
                                        </p:cTn>
                                        <p:tgtEl>
                                          <p:spTgt spid="36"/>
                                        </p:tgtEl>
                                        <p:attrNameLst>
                                          <p:attrName>ppt_y</p:attrName>
                                        </p:attrNameLst>
                                      </p:cBhvr>
                                      <p:tavLst>
                                        <p:tav tm="0" fmla="#ppt_y-sin(pi*$)/81">
                                          <p:val>
                                            <p:fltVal val="0"/>
                                          </p:val>
                                        </p:tav>
                                        <p:tav tm="100000">
                                          <p:val>
                                            <p:fltVal val="1"/>
                                          </p:val>
                                        </p:tav>
                                      </p:tavLst>
                                    </p:anim>
                                    <p:animScale>
                                      <p:cBhvr>
                                        <p:cTn id="353" dur="13">
                                          <p:stCondLst>
                                            <p:cond delay="325"/>
                                          </p:stCondLst>
                                        </p:cTn>
                                        <p:tgtEl>
                                          <p:spTgt spid="36"/>
                                        </p:tgtEl>
                                      </p:cBhvr>
                                      <p:to x="100000" y="60000"/>
                                    </p:animScale>
                                    <p:animScale>
                                      <p:cBhvr>
                                        <p:cTn id="354" dur="83" decel="50000">
                                          <p:stCondLst>
                                            <p:cond delay="338"/>
                                          </p:stCondLst>
                                        </p:cTn>
                                        <p:tgtEl>
                                          <p:spTgt spid="36"/>
                                        </p:tgtEl>
                                      </p:cBhvr>
                                      <p:to x="100000" y="100000"/>
                                    </p:animScale>
                                    <p:animScale>
                                      <p:cBhvr>
                                        <p:cTn id="355" dur="13">
                                          <p:stCondLst>
                                            <p:cond delay="656"/>
                                          </p:stCondLst>
                                        </p:cTn>
                                        <p:tgtEl>
                                          <p:spTgt spid="36"/>
                                        </p:tgtEl>
                                      </p:cBhvr>
                                      <p:to x="100000" y="80000"/>
                                    </p:animScale>
                                    <p:animScale>
                                      <p:cBhvr>
                                        <p:cTn id="356" dur="83" decel="50000">
                                          <p:stCondLst>
                                            <p:cond delay="669"/>
                                          </p:stCondLst>
                                        </p:cTn>
                                        <p:tgtEl>
                                          <p:spTgt spid="36"/>
                                        </p:tgtEl>
                                      </p:cBhvr>
                                      <p:to x="100000" y="100000"/>
                                    </p:animScale>
                                    <p:animScale>
                                      <p:cBhvr>
                                        <p:cTn id="357" dur="13">
                                          <p:stCondLst>
                                            <p:cond delay="821"/>
                                          </p:stCondLst>
                                        </p:cTn>
                                        <p:tgtEl>
                                          <p:spTgt spid="36"/>
                                        </p:tgtEl>
                                      </p:cBhvr>
                                      <p:to x="100000" y="90000"/>
                                    </p:animScale>
                                    <p:animScale>
                                      <p:cBhvr>
                                        <p:cTn id="358" dur="83" decel="50000">
                                          <p:stCondLst>
                                            <p:cond delay="834"/>
                                          </p:stCondLst>
                                        </p:cTn>
                                        <p:tgtEl>
                                          <p:spTgt spid="36"/>
                                        </p:tgtEl>
                                      </p:cBhvr>
                                      <p:to x="100000" y="100000"/>
                                    </p:animScale>
                                    <p:animScale>
                                      <p:cBhvr>
                                        <p:cTn id="359" dur="13">
                                          <p:stCondLst>
                                            <p:cond delay="904"/>
                                          </p:stCondLst>
                                        </p:cTn>
                                        <p:tgtEl>
                                          <p:spTgt spid="36"/>
                                        </p:tgtEl>
                                      </p:cBhvr>
                                      <p:to x="100000" y="95000"/>
                                    </p:animScale>
                                    <p:animScale>
                                      <p:cBhvr>
                                        <p:cTn id="360" dur="83" decel="50000">
                                          <p:stCondLst>
                                            <p:cond delay="917"/>
                                          </p:stCondLst>
                                        </p:cTn>
                                        <p:tgtEl>
                                          <p:spTgt spid="36"/>
                                        </p:tgtEl>
                                      </p:cBhvr>
                                      <p:to x="100000" y="100000"/>
                                    </p:animScale>
                                  </p:childTnLst>
                                </p:cTn>
                              </p:par>
                            </p:childTnLst>
                          </p:cTn>
                        </p:par>
                      </p:childTnLst>
                    </p:cTn>
                  </p:par>
                </p:childTnLst>
              </p:cTn>
              <p:nextCondLst>
                <p:cond evt="onClick" delay="0">
                  <p:tgtEl>
                    <p:spTgt spid="34"/>
                  </p:tgtEl>
                </p:cond>
              </p:nextCondLst>
            </p:seq>
            <p:seq concurrent="1" nextAc="seek">
              <p:cTn id="361" restart="whenNotActive" fill="hold" evtFilter="cancelBubble" nodeType="interactiveSeq">
                <p:stCondLst>
                  <p:cond evt="onClick" delay="0">
                    <p:tgtEl>
                      <p:spTgt spid="36"/>
                    </p:tgtEl>
                  </p:cond>
                </p:stCondLst>
                <p:endSync evt="end" delay="0">
                  <p:rtn val="all"/>
                </p:endSync>
                <p:childTnLst>
                  <p:par>
                    <p:cTn id="362" fill="hold">
                      <p:stCondLst>
                        <p:cond delay="0"/>
                      </p:stCondLst>
                      <p:childTnLst>
                        <p:par>
                          <p:cTn id="363" fill="hold">
                            <p:stCondLst>
                              <p:cond delay="0"/>
                            </p:stCondLst>
                            <p:childTnLst>
                              <p:par>
                                <p:cTn id="364" presetID="1" presetClass="exit" presetSubtype="0" fill="hold" grpId="1" nodeType="clickEffect">
                                  <p:stCondLst>
                                    <p:cond delay="0"/>
                                  </p:stCondLst>
                                  <p:childTnLst>
                                    <p:set>
                                      <p:cBhvr>
                                        <p:cTn id="365" dur="1" fill="hold">
                                          <p:stCondLst>
                                            <p:cond delay="0"/>
                                          </p:stCondLst>
                                        </p:cTn>
                                        <p:tgtEl>
                                          <p:spTgt spid="35"/>
                                        </p:tgtEl>
                                        <p:attrNameLst>
                                          <p:attrName>style.visibility</p:attrName>
                                        </p:attrNameLst>
                                      </p:cBhvr>
                                      <p:to>
                                        <p:strVal val="hidden"/>
                                      </p:to>
                                    </p:set>
                                  </p:childTnLst>
                                  <p:subTnLst>
                                    <p:audio>
                                      <p:cMediaNode>
                                        <p:cTn display="0" masterRel="sameClick">
                                          <p:stCondLst>
                                            <p:cond evt="begin" delay="0">
                                              <p:tn val="364"/>
                                            </p:cond>
                                          </p:stCondLst>
                                          <p:endCondLst>
                                            <p:cond evt="onStopAudio" delay="0">
                                              <p:tgtEl>
                                                <p:sldTgt/>
                                              </p:tgtEl>
                                            </p:cond>
                                          </p:endCondLst>
                                        </p:cTn>
                                        <p:tgtEl>
                                          <p:sndTgt r:embed="rId2" name="clochette.wav"/>
                                        </p:tgtEl>
                                      </p:cMediaNode>
                                    </p:audio>
                                  </p:subTnLst>
                                </p:cTn>
                              </p:par>
                              <p:par>
                                <p:cTn id="366" presetID="1" presetClass="exit" presetSubtype="0" fill="hold" nodeType="withEffect">
                                  <p:stCondLst>
                                    <p:cond delay="0"/>
                                  </p:stCondLst>
                                  <p:childTnLst>
                                    <p:set>
                                      <p:cBhvr>
                                        <p:cTn id="367" dur="1" fill="hold">
                                          <p:stCondLst>
                                            <p:cond delay="0"/>
                                          </p:stCondLst>
                                        </p:cTn>
                                        <p:tgtEl>
                                          <p:spTgt spid="36"/>
                                        </p:tgtEl>
                                        <p:attrNameLst>
                                          <p:attrName>style.visibility</p:attrName>
                                        </p:attrNameLst>
                                      </p:cBhvr>
                                      <p:to>
                                        <p:strVal val="hidden"/>
                                      </p:to>
                                    </p:set>
                                  </p:childTnLst>
                                </p:cTn>
                              </p:par>
                            </p:childTnLst>
                          </p:cTn>
                        </p:par>
                        <p:par>
                          <p:cTn id="368" fill="hold">
                            <p:stCondLst>
                              <p:cond delay="0"/>
                            </p:stCondLst>
                            <p:childTnLst>
                              <p:par>
                                <p:cTn id="369" presetID="26" presetClass="entr" presetSubtype="0" fill="hold" grpId="0" nodeType="afterEffect">
                                  <p:stCondLst>
                                    <p:cond delay="0"/>
                                  </p:stCondLst>
                                  <p:childTnLst>
                                    <p:set>
                                      <p:cBhvr>
                                        <p:cTn id="370" dur="1" fill="hold">
                                          <p:stCondLst>
                                            <p:cond delay="0"/>
                                          </p:stCondLst>
                                        </p:cTn>
                                        <p:tgtEl>
                                          <p:spTgt spid="37"/>
                                        </p:tgtEl>
                                        <p:attrNameLst>
                                          <p:attrName>style.visibility</p:attrName>
                                        </p:attrNameLst>
                                      </p:cBhvr>
                                      <p:to>
                                        <p:strVal val="visible"/>
                                      </p:to>
                                    </p:set>
                                    <p:animEffect transition="in" filter="wipe(down)">
                                      <p:cBhvr>
                                        <p:cTn id="371" dur="290">
                                          <p:stCondLst>
                                            <p:cond delay="0"/>
                                          </p:stCondLst>
                                        </p:cTn>
                                        <p:tgtEl>
                                          <p:spTgt spid="37"/>
                                        </p:tgtEl>
                                      </p:cBhvr>
                                    </p:animEffect>
                                    <p:anim calcmode="lin" valueType="num">
                                      <p:cBhvr>
                                        <p:cTn id="372" dur="911"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373" dur="332"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374" dur="332" tmFilter="0, 0; 0.125,0.2665; 0.25,0.4; 0.375,0.465; 0.5,0.5;  0.625,0.535; 0.75,0.6; 0.875,0.7335; 1,1">
                                          <p:stCondLst>
                                            <p:cond delay="332"/>
                                          </p:stCondLst>
                                        </p:cTn>
                                        <p:tgtEl>
                                          <p:spTgt spid="37"/>
                                        </p:tgtEl>
                                        <p:attrNameLst>
                                          <p:attrName>ppt_y</p:attrName>
                                        </p:attrNameLst>
                                      </p:cBhvr>
                                      <p:tavLst>
                                        <p:tav tm="0" fmla="#ppt_y-sin(pi*$)/9">
                                          <p:val>
                                            <p:fltVal val="0"/>
                                          </p:val>
                                        </p:tav>
                                        <p:tav tm="100000">
                                          <p:val>
                                            <p:fltVal val="1"/>
                                          </p:val>
                                        </p:tav>
                                      </p:tavLst>
                                    </p:anim>
                                    <p:anim calcmode="lin" valueType="num">
                                      <p:cBhvr>
                                        <p:cTn id="375" dur="166" tmFilter="0, 0; 0.125,0.2665; 0.25,0.4; 0.375,0.465; 0.5,0.5;  0.625,0.535; 0.75,0.6; 0.875,0.7335; 1,1">
                                          <p:stCondLst>
                                            <p:cond delay="662"/>
                                          </p:stCondLst>
                                        </p:cTn>
                                        <p:tgtEl>
                                          <p:spTgt spid="37"/>
                                        </p:tgtEl>
                                        <p:attrNameLst>
                                          <p:attrName>ppt_y</p:attrName>
                                        </p:attrNameLst>
                                      </p:cBhvr>
                                      <p:tavLst>
                                        <p:tav tm="0" fmla="#ppt_y-sin(pi*$)/27">
                                          <p:val>
                                            <p:fltVal val="0"/>
                                          </p:val>
                                        </p:tav>
                                        <p:tav tm="100000">
                                          <p:val>
                                            <p:fltVal val="1"/>
                                          </p:val>
                                        </p:tav>
                                      </p:tavLst>
                                    </p:anim>
                                    <p:anim calcmode="lin" valueType="num">
                                      <p:cBhvr>
                                        <p:cTn id="376" dur="82" tmFilter="0, 0; 0.125,0.2665; 0.25,0.4; 0.375,0.465; 0.5,0.5;  0.625,0.535; 0.75,0.6; 0.875,0.7335; 1,1">
                                          <p:stCondLst>
                                            <p:cond delay="828"/>
                                          </p:stCondLst>
                                        </p:cTn>
                                        <p:tgtEl>
                                          <p:spTgt spid="37"/>
                                        </p:tgtEl>
                                        <p:attrNameLst>
                                          <p:attrName>ppt_y</p:attrName>
                                        </p:attrNameLst>
                                      </p:cBhvr>
                                      <p:tavLst>
                                        <p:tav tm="0" fmla="#ppt_y-sin(pi*$)/81">
                                          <p:val>
                                            <p:fltVal val="0"/>
                                          </p:val>
                                        </p:tav>
                                        <p:tav tm="100000">
                                          <p:val>
                                            <p:fltVal val="1"/>
                                          </p:val>
                                        </p:tav>
                                      </p:tavLst>
                                    </p:anim>
                                    <p:animScale>
                                      <p:cBhvr>
                                        <p:cTn id="377" dur="13">
                                          <p:stCondLst>
                                            <p:cond delay="325"/>
                                          </p:stCondLst>
                                        </p:cTn>
                                        <p:tgtEl>
                                          <p:spTgt spid="37"/>
                                        </p:tgtEl>
                                      </p:cBhvr>
                                      <p:to x="100000" y="60000"/>
                                    </p:animScale>
                                    <p:animScale>
                                      <p:cBhvr>
                                        <p:cTn id="378" dur="83" decel="50000">
                                          <p:stCondLst>
                                            <p:cond delay="338"/>
                                          </p:stCondLst>
                                        </p:cTn>
                                        <p:tgtEl>
                                          <p:spTgt spid="37"/>
                                        </p:tgtEl>
                                      </p:cBhvr>
                                      <p:to x="100000" y="100000"/>
                                    </p:animScale>
                                    <p:animScale>
                                      <p:cBhvr>
                                        <p:cTn id="379" dur="13">
                                          <p:stCondLst>
                                            <p:cond delay="656"/>
                                          </p:stCondLst>
                                        </p:cTn>
                                        <p:tgtEl>
                                          <p:spTgt spid="37"/>
                                        </p:tgtEl>
                                      </p:cBhvr>
                                      <p:to x="100000" y="80000"/>
                                    </p:animScale>
                                    <p:animScale>
                                      <p:cBhvr>
                                        <p:cTn id="380" dur="83" decel="50000">
                                          <p:stCondLst>
                                            <p:cond delay="669"/>
                                          </p:stCondLst>
                                        </p:cTn>
                                        <p:tgtEl>
                                          <p:spTgt spid="37"/>
                                        </p:tgtEl>
                                      </p:cBhvr>
                                      <p:to x="100000" y="100000"/>
                                    </p:animScale>
                                    <p:animScale>
                                      <p:cBhvr>
                                        <p:cTn id="381" dur="13">
                                          <p:stCondLst>
                                            <p:cond delay="821"/>
                                          </p:stCondLst>
                                        </p:cTn>
                                        <p:tgtEl>
                                          <p:spTgt spid="37"/>
                                        </p:tgtEl>
                                      </p:cBhvr>
                                      <p:to x="100000" y="90000"/>
                                    </p:animScale>
                                    <p:animScale>
                                      <p:cBhvr>
                                        <p:cTn id="382" dur="83" decel="50000">
                                          <p:stCondLst>
                                            <p:cond delay="834"/>
                                          </p:stCondLst>
                                        </p:cTn>
                                        <p:tgtEl>
                                          <p:spTgt spid="37"/>
                                        </p:tgtEl>
                                      </p:cBhvr>
                                      <p:to x="100000" y="100000"/>
                                    </p:animScale>
                                    <p:animScale>
                                      <p:cBhvr>
                                        <p:cTn id="383" dur="13">
                                          <p:stCondLst>
                                            <p:cond delay="904"/>
                                          </p:stCondLst>
                                        </p:cTn>
                                        <p:tgtEl>
                                          <p:spTgt spid="37"/>
                                        </p:tgtEl>
                                      </p:cBhvr>
                                      <p:to x="100000" y="95000"/>
                                    </p:animScale>
                                    <p:animScale>
                                      <p:cBhvr>
                                        <p:cTn id="384" dur="83" decel="50000">
                                          <p:stCondLst>
                                            <p:cond delay="917"/>
                                          </p:stCondLst>
                                        </p:cTn>
                                        <p:tgtEl>
                                          <p:spTgt spid="37"/>
                                        </p:tgtEl>
                                      </p:cBhvr>
                                      <p:to x="100000" y="100000"/>
                                    </p:animScale>
                                  </p:childTnLst>
                                </p:cTn>
                              </p:par>
                              <p:par>
                                <p:cTn id="385" presetID="26" presetClass="entr" presetSubtype="0" fill="hold" nodeType="withEffect">
                                  <p:stCondLst>
                                    <p:cond delay="0"/>
                                  </p:stCondLst>
                                  <p:childTnLst>
                                    <p:set>
                                      <p:cBhvr>
                                        <p:cTn id="386" dur="1" fill="hold">
                                          <p:stCondLst>
                                            <p:cond delay="0"/>
                                          </p:stCondLst>
                                        </p:cTn>
                                        <p:tgtEl>
                                          <p:spTgt spid="38"/>
                                        </p:tgtEl>
                                        <p:attrNameLst>
                                          <p:attrName>style.visibility</p:attrName>
                                        </p:attrNameLst>
                                      </p:cBhvr>
                                      <p:to>
                                        <p:strVal val="visible"/>
                                      </p:to>
                                    </p:set>
                                    <p:animEffect transition="in" filter="wipe(down)">
                                      <p:cBhvr>
                                        <p:cTn id="387" dur="290">
                                          <p:stCondLst>
                                            <p:cond delay="0"/>
                                          </p:stCondLst>
                                        </p:cTn>
                                        <p:tgtEl>
                                          <p:spTgt spid="38"/>
                                        </p:tgtEl>
                                      </p:cBhvr>
                                    </p:animEffect>
                                    <p:anim calcmode="lin" valueType="num">
                                      <p:cBhvr>
                                        <p:cTn id="388" dur="911"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389" dur="332"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390" dur="332" tmFilter="0, 0; 0.125,0.2665; 0.25,0.4; 0.375,0.465; 0.5,0.5;  0.625,0.535; 0.75,0.6; 0.875,0.7335; 1,1">
                                          <p:stCondLst>
                                            <p:cond delay="332"/>
                                          </p:stCondLst>
                                        </p:cTn>
                                        <p:tgtEl>
                                          <p:spTgt spid="38"/>
                                        </p:tgtEl>
                                        <p:attrNameLst>
                                          <p:attrName>ppt_y</p:attrName>
                                        </p:attrNameLst>
                                      </p:cBhvr>
                                      <p:tavLst>
                                        <p:tav tm="0" fmla="#ppt_y-sin(pi*$)/9">
                                          <p:val>
                                            <p:fltVal val="0"/>
                                          </p:val>
                                        </p:tav>
                                        <p:tav tm="100000">
                                          <p:val>
                                            <p:fltVal val="1"/>
                                          </p:val>
                                        </p:tav>
                                      </p:tavLst>
                                    </p:anim>
                                    <p:anim calcmode="lin" valueType="num">
                                      <p:cBhvr>
                                        <p:cTn id="391" dur="166" tmFilter="0, 0; 0.125,0.2665; 0.25,0.4; 0.375,0.465; 0.5,0.5;  0.625,0.535; 0.75,0.6; 0.875,0.7335; 1,1">
                                          <p:stCondLst>
                                            <p:cond delay="662"/>
                                          </p:stCondLst>
                                        </p:cTn>
                                        <p:tgtEl>
                                          <p:spTgt spid="38"/>
                                        </p:tgtEl>
                                        <p:attrNameLst>
                                          <p:attrName>ppt_y</p:attrName>
                                        </p:attrNameLst>
                                      </p:cBhvr>
                                      <p:tavLst>
                                        <p:tav tm="0" fmla="#ppt_y-sin(pi*$)/27">
                                          <p:val>
                                            <p:fltVal val="0"/>
                                          </p:val>
                                        </p:tav>
                                        <p:tav tm="100000">
                                          <p:val>
                                            <p:fltVal val="1"/>
                                          </p:val>
                                        </p:tav>
                                      </p:tavLst>
                                    </p:anim>
                                    <p:anim calcmode="lin" valueType="num">
                                      <p:cBhvr>
                                        <p:cTn id="392" dur="82" tmFilter="0, 0; 0.125,0.2665; 0.25,0.4; 0.375,0.465; 0.5,0.5;  0.625,0.535; 0.75,0.6; 0.875,0.7335; 1,1">
                                          <p:stCondLst>
                                            <p:cond delay="828"/>
                                          </p:stCondLst>
                                        </p:cTn>
                                        <p:tgtEl>
                                          <p:spTgt spid="38"/>
                                        </p:tgtEl>
                                        <p:attrNameLst>
                                          <p:attrName>ppt_y</p:attrName>
                                        </p:attrNameLst>
                                      </p:cBhvr>
                                      <p:tavLst>
                                        <p:tav tm="0" fmla="#ppt_y-sin(pi*$)/81">
                                          <p:val>
                                            <p:fltVal val="0"/>
                                          </p:val>
                                        </p:tav>
                                        <p:tav tm="100000">
                                          <p:val>
                                            <p:fltVal val="1"/>
                                          </p:val>
                                        </p:tav>
                                      </p:tavLst>
                                    </p:anim>
                                    <p:animScale>
                                      <p:cBhvr>
                                        <p:cTn id="393" dur="13">
                                          <p:stCondLst>
                                            <p:cond delay="325"/>
                                          </p:stCondLst>
                                        </p:cTn>
                                        <p:tgtEl>
                                          <p:spTgt spid="38"/>
                                        </p:tgtEl>
                                      </p:cBhvr>
                                      <p:to x="100000" y="60000"/>
                                    </p:animScale>
                                    <p:animScale>
                                      <p:cBhvr>
                                        <p:cTn id="394" dur="83" decel="50000">
                                          <p:stCondLst>
                                            <p:cond delay="338"/>
                                          </p:stCondLst>
                                        </p:cTn>
                                        <p:tgtEl>
                                          <p:spTgt spid="38"/>
                                        </p:tgtEl>
                                      </p:cBhvr>
                                      <p:to x="100000" y="100000"/>
                                    </p:animScale>
                                    <p:animScale>
                                      <p:cBhvr>
                                        <p:cTn id="395" dur="13">
                                          <p:stCondLst>
                                            <p:cond delay="656"/>
                                          </p:stCondLst>
                                        </p:cTn>
                                        <p:tgtEl>
                                          <p:spTgt spid="38"/>
                                        </p:tgtEl>
                                      </p:cBhvr>
                                      <p:to x="100000" y="80000"/>
                                    </p:animScale>
                                    <p:animScale>
                                      <p:cBhvr>
                                        <p:cTn id="396" dur="83" decel="50000">
                                          <p:stCondLst>
                                            <p:cond delay="669"/>
                                          </p:stCondLst>
                                        </p:cTn>
                                        <p:tgtEl>
                                          <p:spTgt spid="38"/>
                                        </p:tgtEl>
                                      </p:cBhvr>
                                      <p:to x="100000" y="100000"/>
                                    </p:animScale>
                                    <p:animScale>
                                      <p:cBhvr>
                                        <p:cTn id="397" dur="13">
                                          <p:stCondLst>
                                            <p:cond delay="821"/>
                                          </p:stCondLst>
                                        </p:cTn>
                                        <p:tgtEl>
                                          <p:spTgt spid="38"/>
                                        </p:tgtEl>
                                      </p:cBhvr>
                                      <p:to x="100000" y="90000"/>
                                    </p:animScale>
                                    <p:animScale>
                                      <p:cBhvr>
                                        <p:cTn id="398" dur="83" decel="50000">
                                          <p:stCondLst>
                                            <p:cond delay="834"/>
                                          </p:stCondLst>
                                        </p:cTn>
                                        <p:tgtEl>
                                          <p:spTgt spid="38"/>
                                        </p:tgtEl>
                                      </p:cBhvr>
                                      <p:to x="100000" y="100000"/>
                                    </p:animScale>
                                    <p:animScale>
                                      <p:cBhvr>
                                        <p:cTn id="399" dur="13">
                                          <p:stCondLst>
                                            <p:cond delay="904"/>
                                          </p:stCondLst>
                                        </p:cTn>
                                        <p:tgtEl>
                                          <p:spTgt spid="38"/>
                                        </p:tgtEl>
                                      </p:cBhvr>
                                      <p:to x="100000" y="95000"/>
                                    </p:animScale>
                                    <p:animScale>
                                      <p:cBhvr>
                                        <p:cTn id="400" dur="83" decel="50000">
                                          <p:stCondLst>
                                            <p:cond delay="917"/>
                                          </p:stCondLst>
                                        </p:cTn>
                                        <p:tgtEl>
                                          <p:spTgt spid="38"/>
                                        </p:tgtEl>
                                      </p:cBhvr>
                                      <p:to x="100000" y="100000"/>
                                    </p:animScale>
                                  </p:childTnLst>
                                </p:cTn>
                              </p:par>
                            </p:childTnLst>
                          </p:cTn>
                        </p:par>
                      </p:childTnLst>
                    </p:cTn>
                  </p:par>
                </p:childTnLst>
              </p:cTn>
              <p:nextCondLst>
                <p:cond evt="onClick" delay="0">
                  <p:tgtEl>
                    <p:spTgt spid="36"/>
                  </p:tgtEl>
                </p:cond>
              </p:nextCondLst>
            </p:seq>
            <p:seq concurrent="1" nextAc="seek">
              <p:cTn id="401" restart="whenNotActive" fill="hold" evtFilter="cancelBubble" nodeType="interactiveSeq">
                <p:stCondLst>
                  <p:cond evt="onClick" delay="0">
                    <p:tgtEl>
                      <p:spTgt spid="38"/>
                    </p:tgtEl>
                  </p:cond>
                </p:stCondLst>
                <p:endSync evt="end" delay="0">
                  <p:rtn val="all"/>
                </p:endSync>
                <p:childTnLst>
                  <p:par>
                    <p:cTn id="402" fill="hold">
                      <p:stCondLst>
                        <p:cond delay="0"/>
                      </p:stCondLst>
                      <p:childTnLst>
                        <p:par>
                          <p:cTn id="403" fill="hold">
                            <p:stCondLst>
                              <p:cond delay="0"/>
                            </p:stCondLst>
                            <p:childTnLst>
                              <p:par>
                                <p:cTn id="404" presetID="1" presetClass="exit" presetSubtype="0" fill="hold" grpId="1" nodeType="clickEffect">
                                  <p:stCondLst>
                                    <p:cond delay="0"/>
                                  </p:stCondLst>
                                  <p:childTnLst>
                                    <p:set>
                                      <p:cBhvr>
                                        <p:cTn id="405" dur="1" fill="hold">
                                          <p:stCondLst>
                                            <p:cond delay="0"/>
                                          </p:stCondLst>
                                        </p:cTn>
                                        <p:tgtEl>
                                          <p:spTgt spid="37"/>
                                        </p:tgtEl>
                                        <p:attrNameLst>
                                          <p:attrName>style.visibility</p:attrName>
                                        </p:attrNameLst>
                                      </p:cBhvr>
                                      <p:to>
                                        <p:strVal val="hidden"/>
                                      </p:to>
                                    </p:set>
                                  </p:childTnLst>
                                  <p:subTnLst>
                                    <p:audio>
                                      <p:cMediaNode>
                                        <p:cTn display="0" masterRel="sameClick">
                                          <p:stCondLst>
                                            <p:cond evt="begin" delay="0">
                                              <p:tn val="404"/>
                                            </p:cond>
                                          </p:stCondLst>
                                          <p:endCondLst>
                                            <p:cond evt="onStopAudio" delay="0">
                                              <p:tgtEl>
                                                <p:sldTgt/>
                                              </p:tgtEl>
                                            </p:cond>
                                          </p:endCondLst>
                                        </p:cTn>
                                        <p:tgtEl>
                                          <p:sndTgt r:embed="rId2" name="clochette.wav"/>
                                        </p:tgtEl>
                                      </p:cMediaNode>
                                    </p:audio>
                                  </p:subTnLst>
                                </p:cTn>
                              </p:par>
                              <p:par>
                                <p:cTn id="406" presetID="1" presetClass="exit" presetSubtype="0" fill="hold" nodeType="withEffect">
                                  <p:stCondLst>
                                    <p:cond delay="0"/>
                                  </p:stCondLst>
                                  <p:childTnLst>
                                    <p:set>
                                      <p:cBhvr>
                                        <p:cTn id="407" dur="1" fill="hold">
                                          <p:stCondLst>
                                            <p:cond delay="0"/>
                                          </p:stCondLst>
                                        </p:cTn>
                                        <p:tgtEl>
                                          <p:spTgt spid="38"/>
                                        </p:tgtEl>
                                        <p:attrNameLst>
                                          <p:attrName>style.visibility</p:attrName>
                                        </p:attrNameLst>
                                      </p:cBhvr>
                                      <p:to>
                                        <p:strVal val="hidden"/>
                                      </p:to>
                                    </p:set>
                                  </p:childTnLst>
                                </p:cTn>
                              </p:par>
                            </p:childTnLst>
                          </p:cTn>
                        </p:par>
                        <p:par>
                          <p:cTn id="408" fill="hold">
                            <p:stCondLst>
                              <p:cond delay="0"/>
                            </p:stCondLst>
                            <p:childTnLst>
                              <p:par>
                                <p:cTn id="409" presetID="12" presetClass="entr" presetSubtype="8" fill="hold" grpId="0" nodeType="afterEffect">
                                  <p:stCondLst>
                                    <p:cond delay="0"/>
                                  </p:stCondLst>
                                  <p:childTnLst>
                                    <p:set>
                                      <p:cBhvr>
                                        <p:cTn id="410" dur="1" fill="hold">
                                          <p:stCondLst>
                                            <p:cond delay="0"/>
                                          </p:stCondLst>
                                        </p:cTn>
                                        <p:tgtEl>
                                          <p:spTgt spid="5"/>
                                        </p:tgtEl>
                                        <p:attrNameLst>
                                          <p:attrName>style.visibility</p:attrName>
                                        </p:attrNameLst>
                                      </p:cBhvr>
                                      <p:to>
                                        <p:strVal val="visible"/>
                                      </p:to>
                                    </p:set>
                                    <p:anim calcmode="lin" valueType="num">
                                      <p:cBhvr additive="base">
                                        <p:cTn id="411" dur="500"/>
                                        <p:tgtEl>
                                          <p:spTgt spid="5"/>
                                        </p:tgtEl>
                                        <p:attrNameLst>
                                          <p:attrName>ppt_x</p:attrName>
                                        </p:attrNameLst>
                                      </p:cBhvr>
                                      <p:tavLst>
                                        <p:tav tm="0">
                                          <p:val>
                                            <p:strVal val="#ppt_x-#ppt_w*1.125000"/>
                                          </p:val>
                                        </p:tav>
                                        <p:tav tm="100000">
                                          <p:val>
                                            <p:strVal val="#ppt_x"/>
                                          </p:val>
                                        </p:tav>
                                      </p:tavLst>
                                    </p:anim>
                                    <p:animEffect transition="in" filter="wipe(right)">
                                      <p:cBhvr>
                                        <p:cTn id="412" dur="500"/>
                                        <p:tgtEl>
                                          <p:spTgt spid="5"/>
                                        </p:tgtEl>
                                      </p:cBhvr>
                                    </p:animEffect>
                                  </p:childTnLst>
                                </p:cTn>
                              </p:par>
                            </p:childTnLst>
                          </p:cTn>
                        </p:par>
                      </p:childTnLst>
                    </p:cTn>
                  </p:par>
                </p:childTnLst>
              </p:cTn>
              <p:nextCondLst>
                <p:cond evt="onClick" delay="0">
                  <p:tgtEl>
                    <p:spTgt spid="38"/>
                  </p:tgtEl>
                </p:cond>
              </p:nextCondLst>
            </p:seq>
          </p:childTnLst>
        </p:cTn>
      </p:par>
    </p:tnLst>
    <p:bldLst>
      <p:bldP spid="5" grpId="0" animBg="1"/>
      <p:bldP spid="7" grpId="0" animBg="1"/>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P spid="29" grpId="0" animBg="1"/>
      <p:bldP spid="29" grpId="1" animBg="1"/>
      <p:bldP spid="31" grpId="0" animBg="1"/>
      <p:bldP spid="31" grpId="1" animBg="1"/>
      <p:bldP spid="33" grpId="0" animBg="1"/>
      <p:bldP spid="33" grpId="1" animBg="1"/>
      <p:bldP spid="35" grpId="0" animBg="1"/>
      <p:bldP spid="35" grpId="1" animBg="1"/>
      <p:bldP spid="37" grpId="0" animBg="1"/>
      <p:bldP spid="3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000" spc="100" dirty="0" smtClean="0"/>
              <a:t>Il voudrait bien savoir dire « </a:t>
            </a:r>
            <a:r>
              <a:rPr lang="fr-FR" sz="3000" spc="100" dirty="0" err="1" smtClean="0"/>
              <a:t>hououou</a:t>
            </a:r>
            <a:r>
              <a:rPr lang="fr-FR" sz="3000" spc="100" dirty="0" smtClean="0"/>
              <a:t> », mais il ne sait pas. Il fait juste des petits cris de cochon d'Inde : « hi, hi, hi, hi ».</a:t>
            </a:r>
          </a:p>
          <a:p>
            <a:pPr algn="just">
              <a:spcBef>
                <a:spcPts val="300"/>
              </a:spcBef>
              <a:spcAft>
                <a:spcPts val="300"/>
              </a:spcAft>
            </a:pPr>
            <a:r>
              <a:rPr lang="fr-FR" sz="3000" spc="100" dirty="0" smtClean="0"/>
              <a:t>Ses </a:t>
            </a:r>
            <a:r>
              <a:rPr lang="fr-FR" sz="3000" spc="100" dirty="0"/>
              <a:t>frères en ont assez de ses blagues.</a:t>
            </a:r>
          </a:p>
          <a:p>
            <a:pPr algn="just">
              <a:spcBef>
                <a:spcPts val="300"/>
              </a:spcBef>
              <a:spcAft>
                <a:spcPts val="300"/>
              </a:spcAft>
            </a:pPr>
            <a:r>
              <a:rPr lang="fr-FR" sz="3000" spc="100" dirty="0"/>
              <a:t>Ils lui </a:t>
            </a:r>
            <a:r>
              <a:rPr lang="fr-FR" sz="3000" spc="100" dirty="0" smtClean="0"/>
              <a:t>disent :</a:t>
            </a:r>
          </a:p>
          <a:p>
            <a:pPr algn="just">
              <a:spcBef>
                <a:spcPts val="300"/>
              </a:spcBef>
              <a:spcAft>
                <a:spcPts val="300"/>
              </a:spcAft>
            </a:pPr>
            <a:r>
              <a:rPr lang="fr-FR" sz="3000" spc="100" dirty="0" smtClean="0"/>
              <a:t>«</a:t>
            </a:r>
            <a:r>
              <a:rPr lang="fr-FR" sz="3000" spc="100" dirty="0"/>
              <a:t> Tu es tombé sur la tête! Tu es </a:t>
            </a:r>
            <a:r>
              <a:rPr lang="fr-FR" sz="3000" spc="100" dirty="0" smtClean="0"/>
              <a:t>fou ! </a:t>
            </a:r>
            <a:r>
              <a:rPr lang="fr-FR" sz="3000" spc="100" dirty="0"/>
              <a:t>Ah non, tu es tombé dans la </a:t>
            </a:r>
            <a:r>
              <a:rPr lang="fr-FR" sz="3000" spc="100" dirty="0" smtClean="0"/>
              <a:t>lessive ! </a:t>
            </a:r>
            <a:r>
              <a:rPr lang="fr-FR" sz="3000" spc="100" dirty="0"/>
              <a:t>Ha </a:t>
            </a:r>
            <a:r>
              <a:rPr lang="fr-FR" sz="3000" spc="100" dirty="0" err="1"/>
              <a:t>ha</a:t>
            </a:r>
            <a:r>
              <a:rPr lang="fr-FR" sz="3000" spc="100" dirty="0"/>
              <a:t> </a:t>
            </a:r>
            <a:r>
              <a:rPr lang="fr-FR" sz="3000" spc="100" dirty="0" err="1" smtClean="0"/>
              <a:t>ha</a:t>
            </a:r>
            <a:r>
              <a:rPr lang="fr-FR" sz="3000" spc="100" dirty="0" smtClean="0"/>
              <a:t> !</a:t>
            </a:r>
            <a:r>
              <a:rPr lang="fr-FR" sz="3000" spc="100" dirty="0"/>
              <a:t> »</a:t>
            </a:r>
          </a:p>
          <a:p>
            <a:pPr algn="just">
              <a:spcBef>
                <a:spcPts val="300"/>
              </a:spcBef>
              <a:spcAft>
                <a:spcPts val="300"/>
              </a:spcAft>
            </a:pPr>
            <a:r>
              <a:rPr lang="fr-FR" sz="3000" spc="100" dirty="0"/>
              <a:t>Titi blanc leur </a:t>
            </a:r>
            <a:r>
              <a:rPr lang="fr-FR" sz="3000" spc="100" dirty="0" smtClean="0"/>
              <a:t>répond :</a:t>
            </a:r>
            <a:endParaRPr lang="fr-FR" sz="3000" spc="100" dirty="0"/>
          </a:p>
          <a:p>
            <a:pPr algn="just">
              <a:spcBef>
                <a:spcPts val="300"/>
              </a:spcBef>
              <a:spcAft>
                <a:spcPts val="300"/>
              </a:spcAft>
            </a:pPr>
            <a:r>
              <a:rPr lang="fr-FR" sz="3000" spc="100" dirty="0"/>
              <a:t>« Et vous , vous êtes tombés dans le </a:t>
            </a:r>
            <a:r>
              <a:rPr lang="fr-FR" sz="3000" spc="100" dirty="0" smtClean="0"/>
              <a:t>cacao ! </a:t>
            </a:r>
            <a:r>
              <a:rPr lang="fr-FR" sz="3000" spc="100" dirty="0"/>
              <a:t>Moi, je serai le </a:t>
            </a:r>
            <a:r>
              <a:rPr lang="fr-FR" sz="3000" spc="100" dirty="0" smtClean="0"/>
              <a:t>lait ! Le </a:t>
            </a:r>
            <a:r>
              <a:rPr lang="fr-FR" sz="3000" spc="100" dirty="0"/>
              <a:t>lait, il est plus fort que la cacao. Le </a:t>
            </a:r>
            <a:r>
              <a:rPr lang="fr-FR" sz="3000" spc="100" dirty="0" smtClean="0"/>
              <a:t>lait, </a:t>
            </a:r>
            <a:r>
              <a:rPr lang="fr-FR" sz="3000" spc="100" dirty="0"/>
              <a:t>il fait fondre le </a:t>
            </a:r>
            <a:r>
              <a:rPr lang="fr-FR" sz="3000" spc="100" dirty="0" smtClean="0"/>
              <a:t>cacao !</a:t>
            </a:r>
            <a:r>
              <a:rPr lang="fr-FR" sz="3000" spc="100" dirty="0"/>
              <a:t>  </a:t>
            </a:r>
            <a:r>
              <a:rPr lang="fr-FR" sz="3000" spc="100" dirty="0" smtClean="0"/>
              <a:t>Na ! </a:t>
            </a:r>
            <a:r>
              <a:rPr lang="fr-FR" sz="3000" spc="100" dirty="0"/>
              <a:t>».</a:t>
            </a: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21301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Flèche droite rayée 4">
            <a:hlinkClick r:id="" action="ppaction://hlinkshowjump?jump=firs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a:hlinkClick r:id="rId3" action="ppaction://hlinksldjump"/>
          </p:cNvPr>
          <p:cNvSpPr/>
          <p:nvPr/>
        </p:nvSpPr>
        <p:spPr>
          <a:xfrm flipH="1">
            <a:off x="287524"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Comment sont les nouveaux bébés cochon </a:t>
            </a:r>
            <a:r>
              <a:rPr lang="fr-FR" sz="2800" dirty="0" smtClean="0"/>
              <a:t>d'Inde ?</a:t>
            </a:r>
            <a:endParaRPr lang="fr-FR" sz="2800"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19" name="Rectangle 18">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Comment est le caractère de Titi </a:t>
            </a:r>
            <a:r>
              <a:rPr lang="fr-FR" sz="2800" dirty="0" smtClean="0"/>
              <a:t>blanc ?</a:t>
            </a:r>
            <a:endParaRPr lang="fr-FR" sz="2800" spc="100" dirty="0"/>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1" name="Rectangle 20">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fait-il semblant d'être un </a:t>
            </a:r>
            <a:r>
              <a:rPr lang="fr-FR" sz="2800" dirty="0" smtClean="0"/>
              <a:t>fantôme ?</a:t>
            </a:r>
            <a:endParaRPr lang="fr-FR" sz="2800" spc="100" dirty="0"/>
          </a:p>
        </p:txBody>
      </p:sp>
      <p:pic>
        <p:nvPicPr>
          <p:cNvPr id="22" name="Imag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3" name="Rectangle 22">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veut-il faire « </a:t>
            </a:r>
            <a:r>
              <a:rPr lang="fr-FR" sz="2800" dirty="0" err="1" smtClean="0"/>
              <a:t>houhouhouh</a:t>
            </a:r>
            <a:r>
              <a:rPr lang="fr-FR" sz="2800" dirty="0" smtClean="0"/>
              <a:t> ?</a:t>
            </a:r>
            <a:endParaRPr lang="fr-FR" sz="2800" spc="100" dirty="0"/>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5" name="Rectangle 24">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Est-ce que les autres aiment ses blagues </a:t>
            </a:r>
            <a:r>
              <a:rPr lang="fr-FR" sz="2800" dirty="0" smtClean="0"/>
              <a:t>?</a:t>
            </a:r>
            <a:endParaRPr lang="fr-FR" sz="2800" spc="100" dirty="0"/>
          </a:p>
        </p:txBody>
      </p:sp>
      <p:pic>
        <p:nvPicPr>
          <p:cNvPr id="26" name="Imag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7" name="Rectangle 26">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lui disent-ils qu'il est tombé dans la lessive </a:t>
            </a:r>
            <a:r>
              <a:rPr lang="fr-FR" sz="2800" dirty="0" smtClean="0"/>
              <a:t>?</a:t>
            </a:r>
            <a:endParaRPr lang="fr-FR" sz="2800" spc="100" dirty="0"/>
          </a:p>
        </p:txBody>
      </p:sp>
      <p:pic>
        <p:nvPicPr>
          <p:cNvPr id="28" name="Imag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29" name="Rectangle 28">
            <a:hlinkClick r:id="" action="ppaction://noaction" highlightClick="1"/>
          </p:cNvPr>
          <p:cNvSpPr/>
          <p:nvPr/>
        </p:nvSpPr>
        <p:spPr>
          <a:xfrm>
            <a:off x="0" y="2708920"/>
            <a:ext cx="8352420"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Titi </a:t>
            </a:r>
            <a:r>
              <a:rPr lang="fr-FR" sz="2800" dirty="0" smtClean="0"/>
              <a:t>répond-il</a:t>
            </a:r>
          </a:p>
          <a:p>
            <a:pPr lvl="0" algn="ctr"/>
            <a:r>
              <a:rPr lang="fr-FR" sz="2800" dirty="0" smtClean="0"/>
              <a:t>qu'ils </a:t>
            </a:r>
            <a:r>
              <a:rPr lang="fr-FR" sz="2800" dirty="0"/>
              <a:t>sont tombés dans le cacao </a:t>
            </a:r>
            <a:r>
              <a:rPr lang="fr-FR" sz="2800" dirty="0" smtClean="0"/>
              <a:t>?</a:t>
            </a:r>
            <a:endParaRPr lang="fr-FR" sz="3000" spc="100" dirty="0"/>
          </a:p>
        </p:txBody>
      </p:sp>
      <p:pic>
        <p:nvPicPr>
          <p:cNvPr id="30" name="Imag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
        <p:nvSpPr>
          <p:cNvPr id="31" name="Rectangle 30">
            <a:hlinkClick r:id="" action="ppaction://noaction" highlightClick="1"/>
          </p:cNvPr>
          <p:cNvSpPr/>
          <p:nvPr/>
        </p:nvSpPr>
        <p:spPr>
          <a:xfrm>
            <a:off x="0" y="2708920"/>
            <a:ext cx="8388424" cy="1404156"/>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sera-t-il le plus fort </a:t>
            </a:r>
            <a:r>
              <a:rPr lang="fr-FR" sz="2800" dirty="0" smtClean="0"/>
              <a:t>?</a:t>
            </a:r>
            <a:endParaRPr lang="fr-FR" sz="2800" spc="100" dirty="0"/>
          </a:p>
        </p:txBody>
      </p:sp>
      <p:pic>
        <p:nvPicPr>
          <p:cNvPr id="32" name="Imag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035" y="3180157"/>
            <a:ext cx="739965" cy="497686"/>
          </a:xfrm>
          <a:prstGeom prst="rect">
            <a:avLst/>
          </a:prstGeom>
        </p:spPr>
      </p:pic>
    </p:spTree>
    <p:extLst>
      <p:ext uri="{BB962C8B-B14F-4D97-AF65-F5344CB8AC3E}">
        <p14:creationId xmlns:p14="http://schemas.microsoft.com/office/powerpoint/2010/main" val="33613369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lochette.wav"/>
                                        </p:tgtEl>
                                      </p:cMediaNode>
                                    </p:audio>
                                  </p:subTnLst>
                                </p:cTn>
                              </p:par>
                              <p:par>
                                <p:cTn id="7" presetID="1" presetClass="exit" presetSubtype="0" fill="hold"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par>
                          <p:cTn id="9" fill="hold">
                            <p:stCondLst>
                              <p:cond delay="0"/>
                            </p:stCondLst>
                            <p:childTnLst>
                              <p:par>
                                <p:cTn id="10" presetID="26"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290">
                                          <p:stCondLst>
                                            <p:cond delay="0"/>
                                          </p:stCondLst>
                                        </p:cTn>
                                        <p:tgtEl>
                                          <p:spTgt spid="19"/>
                                        </p:tgtEl>
                                      </p:cBhvr>
                                    </p:animEffect>
                                    <p:anim calcmode="lin" valueType="num">
                                      <p:cBhvr>
                                        <p:cTn id="13" dur="911"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19"/>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19"/>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19"/>
                                        </p:tgtEl>
                                        <p:attrNameLst>
                                          <p:attrName>ppt_y</p:attrName>
                                        </p:attrNameLst>
                                      </p:cBhvr>
                                      <p:tavLst>
                                        <p:tav tm="0" fmla="#ppt_y-sin(pi*$)/81">
                                          <p:val>
                                            <p:fltVal val="0"/>
                                          </p:val>
                                        </p:tav>
                                        <p:tav tm="100000">
                                          <p:val>
                                            <p:fltVal val="1"/>
                                          </p:val>
                                        </p:tav>
                                      </p:tavLst>
                                    </p:anim>
                                    <p:animScale>
                                      <p:cBhvr>
                                        <p:cTn id="18" dur="13">
                                          <p:stCondLst>
                                            <p:cond delay="325"/>
                                          </p:stCondLst>
                                        </p:cTn>
                                        <p:tgtEl>
                                          <p:spTgt spid="19"/>
                                        </p:tgtEl>
                                      </p:cBhvr>
                                      <p:to x="100000" y="60000"/>
                                    </p:animScale>
                                    <p:animScale>
                                      <p:cBhvr>
                                        <p:cTn id="19" dur="83" decel="50000">
                                          <p:stCondLst>
                                            <p:cond delay="338"/>
                                          </p:stCondLst>
                                        </p:cTn>
                                        <p:tgtEl>
                                          <p:spTgt spid="19"/>
                                        </p:tgtEl>
                                      </p:cBhvr>
                                      <p:to x="100000" y="100000"/>
                                    </p:animScale>
                                    <p:animScale>
                                      <p:cBhvr>
                                        <p:cTn id="20" dur="13">
                                          <p:stCondLst>
                                            <p:cond delay="656"/>
                                          </p:stCondLst>
                                        </p:cTn>
                                        <p:tgtEl>
                                          <p:spTgt spid="19"/>
                                        </p:tgtEl>
                                      </p:cBhvr>
                                      <p:to x="100000" y="80000"/>
                                    </p:animScale>
                                    <p:animScale>
                                      <p:cBhvr>
                                        <p:cTn id="21" dur="83" decel="50000">
                                          <p:stCondLst>
                                            <p:cond delay="669"/>
                                          </p:stCondLst>
                                        </p:cTn>
                                        <p:tgtEl>
                                          <p:spTgt spid="19"/>
                                        </p:tgtEl>
                                      </p:cBhvr>
                                      <p:to x="100000" y="100000"/>
                                    </p:animScale>
                                    <p:animScale>
                                      <p:cBhvr>
                                        <p:cTn id="22" dur="13">
                                          <p:stCondLst>
                                            <p:cond delay="821"/>
                                          </p:stCondLst>
                                        </p:cTn>
                                        <p:tgtEl>
                                          <p:spTgt spid="19"/>
                                        </p:tgtEl>
                                      </p:cBhvr>
                                      <p:to x="100000" y="90000"/>
                                    </p:animScale>
                                    <p:animScale>
                                      <p:cBhvr>
                                        <p:cTn id="23" dur="83" decel="50000">
                                          <p:stCondLst>
                                            <p:cond delay="834"/>
                                          </p:stCondLst>
                                        </p:cTn>
                                        <p:tgtEl>
                                          <p:spTgt spid="19"/>
                                        </p:tgtEl>
                                      </p:cBhvr>
                                      <p:to x="100000" y="100000"/>
                                    </p:animScale>
                                    <p:animScale>
                                      <p:cBhvr>
                                        <p:cTn id="24" dur="13">
                                          <p:stCondLst>
                                            <p:cond delay="904"/>
                                          </p:stCondLst>
                                        </p:cTn>
                                        <p:tgtEl>
                                          <p:spTgt spid="19"/>
                                        </p:tgtEl>
                                      </p:cBhvr>
                                      <p:to x="100000" y="95000"/>
                                    </p:animScale>
                                    <p:animScale>
                                      <p:cBhvr>
                                        <p:cTn id="25" dur="83" decel="50000">
                                          <p:stCondLst>
                                            <p:cond delay="917"/>
                                          </p:stCondLst>
                                        </p:cTn>
                                        <p:tgtEl>
                                          <p:spTgt spid="19"/>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90">
                                          <p:stCondLst>
                                            <p:cond delay="0"/>
                                          </p:stCondLst>
                                        </p:cTn>
                                        <p:tgtEl>
                                          <p:spTgt spid="20"/>
                                        </p:tgtEl>
                                      </p:cBhvr>
                                    </p:animEffect>
                                    <p:anim calcmode="lin" valueType="num">
                                      <p:cBhvr>
                                        <p:cTn id="29"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0"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1"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32"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33"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34" dur="13">
                                          <p:stCondLst>
                                            <p:cond delay="325"/>
                                          </p:stCondLst>
                                        </p:cTn>
                                        <p:tgtEl>
                                          <p:spTgt spid="20"/>
                                        </p:tgtEl>
                                      </p:cBhvr>
                                      <p:to x="100000" y="60000"/>
                                    </p:animScale>
                                    <p:animScale>
                                      <p:cBhvr>
                                        <p:cTn id="35" dur="83" decel="50000">
                                          <p:stCondLst>
                                            <p:cond delay="338"/>
                                          </p:stCondLst>
                                        </p:cTn>
                                        <p:tgtEl>
                                          <p:spTgt spid="20"/>
                                        </p:tgtEl>
                                      </p:cBhvr>
                                      <p:to x="100000" y="100000"/>
                                    </p:animScale>
                                    <p:animScale>
                                      <p:cBhvr>
                                        <p:cTn id="36" dur="13">
                                          <p:stCondLst>
                                            <p:cond delay="656"/>
                                          </p:stCondLst>
                                        </p:cTn>
                                        <p:tgtEl>
                                          <p:spTgt spid="20"/>
                                        </p:tgtEl>
                                      </p:cBhvr>
                                      <p:to x="100000" y="80000"/>
                                    </p:animScale>
                                    <p:animScale>
                                      <p:cBhvr>
                                        <p:cTn id="37" dur="83" decel="50000">
                                          <p:stCondLst>
                                            <p:cond delay="669"/>
                                          </p:stCondLst>
                                        </p:cTn>
                                        <p:tgtEl>
                                          <p:spTgt spid="20"/>
                                        </p:tgtEl>
                                      </p:cBhvr>
                                      <p:to x="100000" y="100000"/>
                                    </p:animScale>
                                    <p:animScale>
                                      <p:cBhvr>
                                        <p:cTn id="38" dur="13">
                                          <p:stCondLst>
                                            <p:cond delay="821"/>
                                          </p:stCondLst>
                                        </p:cTn>
                                        <p:tgtEl>
                                          <p:spTgt spid="20"/>
                                        </p:tgtEl>
                                      </p:cBhvr>
                                      <p:to x="100000" y="90000"/>
                                    </p:animScale>
                                    <p:animScale>
                                      <p:cBhvr>
                                        <p:cTn id="39" dur="83" decel="50000">
                                          <p:stCondLst>
                                            <p:cond delay="834"/>
                                          </p:stCondLst>
                                        </p:cTn>
                                        <p:tgtEl>
                                          <p:spTgt spid="20"/>
                                        </p:tgtEl>
                                      </p:cBhvr>
                                      <p:to x="100000" y="100000"/>
                                    </p:animScale>
                                    <p:animScale>
                                      <p:cBhvr>
                                        <p:cTn id="40" dur="13">
                                          <p:stCondLst>
                                            <p:cond delay="904"/>
                                          </p:stCondLst>
                                        </p:cTn>
                                        <p:tgtEl>
                                          <p:spTgt spid="20"/>
                                        </p:tgtEl>
                                      </p:cBhvr>
                                      <p:to x="100000" y="95000"/>
                                    </p:animScale>
                                    <p:animScale>
                                      <p:cBhvr>
                                        <p:cTn id="41" dur="83" decel="50000">
                                          <p:stCondLst>
                                            <p:cond delay="917"/>
                                          </p:stCondLst>
                                        </p:cTn>
                                        <p:tgtEl>
                                          <p:spTgt spid="20"/>
                                        </p:tgtEl>
                                      </p:cBhvr>
                                      <p:to x="100000" y="100000"/>
                                    </p:animScale>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subTnLst>
                                    <p:audio>
                                      <p:cMediaNode>
                                        <p:cTn display="0" masterRel="sameClick">
                                          <p:stCondLst>
                                            <p:cond evt="begin" delay="0">
                                              <p:tn val="45"/>
                                            </p:cond>
                                          </p:stCondLst>
                                          <p:endCondLst>
                                            <p:cond evt="onStopAudio" delay="0">
                                              <p:tgtEl>
                                                <p:sldTgt/>
                                              </p:tgtEl>
                                            </p:cond>
                                          </p:endCondLst>
                                        </p:cTn>
                                        <p:tgtEl>
                                          <p:sndTgt r:embed="rId2" name="clochette.wav"/>
                                        </p:tgtEl>
                                      </p:cMediaNode>
                                    </p:audio>
                                  </p:subTnLst>
                                </p:cTn>
                              </p:par>
                              <p:par>
                                <p:cTn id="47" presetID="1" presetClass="exit" presetSubtype="0" fill="hold"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26"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290">
                                          <p:stCondLst>
                                            <p:cond delay="0"/>
                                          </p:stCondLst>
                                        </p:cTn>
                                        <p:tgtEl>
                                          <p:spTgt spid="21"/>
                                        </p:tgtEl>
                                      </p:cBhvr>
                                    </p:animEffect>
                                    <p:anim calcmode="lin" valueType="num">
                                      <p:cBhvr>
                                        <p:cTn id="52"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55"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56"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57" dur="13">
                                          <p:stCondLst>
                                            <p:cond delay="325"/>
                                          </p:stCondLst>
                                        </p:cTn>
                                        <p:tgtEl>
                                          <p:spTgt spid="21"/>
                                        </p:tgtEl>
                                      </p:cBhvr>
                                      <p:to x="100000" y="60000"/>
                                    </p:animScale>
                                    <p:animScale>
                                      <p:cBhvr>
                                        <p:cTn id="58" dur="83" decel="50000">
                                          <p:stCondLst>
                                            <p:cond delay="338"/>
                                          </p:stCondLst>
                                        </p:cTn>
                                        <p:tgtEl>
                                          <p:spTgt spid="21"/>
                                        </p:tgtEl>
                                      </p:cBhvr>
                                      <p:to x="100000" y="100000"/>
                                    </p:animScale>
                                    <p:animScale>
                                      <p:cBhvr>
                                        <p:cTn id="59" dur="13">
                                          <p:stCondLst>
                                            <p:cond delay="656"/>
                                          </p:stCondLst>
                                        </p:cTn>
                                        <p:tgtEl>
                                          <p:spTgt spid="21"/>
                                        </p:tgtEl>
                                      </p:cBhvr>
                                      <p:to x="100000" y="80000"/>
                                    </p:animScale>
                                    <p:animScale>
                                      <p:cBhvr>
                                        <p:cTn id="60" dur="83" decel="50000">
                                          <p:stCondLst>
                                            <p:cond delay="669"/>
                                          </p:stCondLst>
                                        </p:cTn>
                                        <p:tgtEl>
                                          <p:spTgt spid="21"/>
                                        </p:tgtEl>
                                      </p:cBhvr>
                                      <p:to x="100000" y="100000"/>
                                    </p:animScale>
                                    <p:animScale>
                                      <p:cBhvr>
                                        <p:cTn id="61" dur="13">
                                          <p:stCondLst>
                                            <p:cond delay="821"/>
                                          </p:stCondLst>
                                        </p:cTn>
                                        <p:tgtEl>
                                          <p:spTgt spid="21"/>
                                        </p:tgtEl>
                                      </p:cBhvr>
                                      <p:to x="100000" y="90000"/>
                                    </p:animScale>
                                    <p:animScale>
                                      <p:cBhvr>
                                        <p:cTn id="62" dur="83" decel="50000">
                                          <p:stCondLst>
                                            <p:cond delay="834"/>
                                          </p:stCondLst>
                                        </p:cTn>
                                        <p:tgtEl>
                                          <p:spTgt spid="21"/>
                                        </p:tgtEl>
                                      </p:cBhvr>
                                      <p:to x="100000" y="100000"/>
                                    </p:animScale>
                                    <p:animScale>
                                      <p:cBhvr>
                                        <p:cTn id="63" dur="13">
                                          <p:stCondLst>
                                            <p:cond delay="904"/>
                                          </p:stCondLst>
                                        </p:cTn>
                                        <p:tgtEl>
                                          <p:spTgt spid="21"/>
                                        </p:tgtEl>
                                      </p:cBhvr>
                                      <p:to x="100000" y="95000"/>
                                    </p:animScale>
                                    <p:animScale>
                                      <p:cBhvr>
                                        <p:cTn id="64" dur="83" decel="50000">
                                          <p:stCondLst>
                                            <p:cond delay="917"/>
                                          </p:stCondLst>
                                        </p:cTn>
                                        <p:tgtEl>
                                          <p:spTgt spid="21"/>
                                        </p:tgtEl>
                                      </p:cBhvr>
                                      <p:to x="100000" y="100000"/>
                                    </p:animScale>
                                  </p:childTnLst>
                                </p:cTn>
                              </p:par>
                              <p:par>
                                <p:cTn id="65" presetID="26" presetClass="entr" presetSubtype="0"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290">
                                          <p:stCondLst>
                                            <p:cond delay="0"/>
                                          </p:stCondLst>
                                        </p:cTn>
                                        <p:tgtEl>
                                          <p:spTgt spid="22"/>
                                        </p:tgtEl>
                                      </p:cBhvr>
                                    </p:animEffect>
                                    <p:anim calcmode="lin" valueType="num">
                                      <p:cBhvr>
                                        <p:cTn id="68"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9"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0"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71"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72"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73" dur="13">
                                          <p:stCondLst>
                                            <p:cond delay="325"/>
                                          </p:stCondLst>
                                        </p:cTn>
                                        <p:tgtEl>
                                          <p:spTgt spid="22"/>
                                        </p:tgtEl>
                                      </p:cBhvr>
                                      <p:to x="100000" y="60000"/>
                                    </p:animScale>
                                    <p:animScale>
                                      <p:cBhvr>
                                        <p:cTn id="74" dur="83" decel="50000">
                                          <p:stCondLst>
                                            <p:cond delay="338"/>
                                          </p:stCondLst>
                                        </p:cTn>
                                        <p:tgtEl>
                                          <p:spTgt spid="22"/>
                                        </p:tgtEl>
                                      </p:cBhvr>
                                      <p:to x="100000" y="100000"/>
                                    </p:animScale>
                                    <p:animScale>
                                      <p:cBhvr>
                                        <p:cTn id="75" dur="13">
                                          <p:stCondLst>
                                            <p:cond delay="656"/>
                                          </p:stCondLst>
                                        </p:cTn>
                                        <p:tgtEl>
                                          <p:spTgt spid="22"/>
                                        </p:tgtEl>
                                      </p:cBhvr>
                                      <p:to x="100000" y="80000"/>
                                    </p:animScale>
                                    <p:animScale>
                                      <p:cBhvr>
                                        <p:cTn id="76" dur="83" decel="50000">
                                          <p:stCondLst>
                                            <p:cond delay="669"/>
                                          </p:stCondLst>
                                        </p:cTn>
                                        <p:tgtEl>
                                          <p:spTgt spid="22"/>
                                        </p:tgtEl>
                                      </p:cBhvr>
                                      <p:to x="100000" y="100000"/>
                                    </p:animScale>
                                    <p:animScale>
                                      <p:cBhvr>
                                        <p:cTn id="77" dur="13">
                                          <p:stCondLst>
                                            <p:cond delay="821"/>
                                          </p:stCondLst>
                                        </p:cTn>
                                        <p:tgtEl>
                                          <p:spTgt spid="22"/>
                                        </p:tgtEl>
                                      </p:cBhvr>
                                      <p:to x="100000" y="90000"/>
                                    </p:animScale>
                                    <p:animScale>
                                      <p:cBhvr>
                                        <p:cTn id="78" dur="83" decel="50000">
                                          <p:stCondLst>
                                            <p:cond delay="834"/>
                                          </p:stCondLst>
                                        </p:cTn>
                                        <p:tgtEl>
                                          <p:spTgt spid="22"/>
                                        </p:tgtEl>
                                      </p:cBhvr>
                                      <p:to x="100000" y="100000"/>
                                    </p:animScale>
                                    <p:animScale>
                                      <p:cBhvr>
                                        <p:cTn id="79" dur="13">
                                          <p:stCondLst>
                                            <p:cond delay="904"/>
                                          </p:stCondLst>
                                        </p:cTn>
                                        <p:tgtEl>
                                          <p:spTgt spid="22"/>
                                        </p:tgtEl>
                                      </p:cBhvr>
                                      <p:to x="100000" y="95000"/>
                                    </p:animScale>
                                    <p:animScale>
                                      <p:cBhvr>
                                        <p:cTn id="80" dur="83" decel="50000">
                                          <p:stCondLst>
                                            <p:cond delay="917"/>
                                          </p:stCondLst>
                                        </p:cTn>
                                        <p:tgtEl>
                                          <p:spTgt spid="22"/>
                                        </p:tgtEl>
                                      </p:cBhvr>
                                      <p:to x="100000" y="100000"/>
                                    </p:animScale>
                                  </p:childTnLst>
                                </p:cTn>
                              </p:par>
                            </p:childTnLst>
                          </p:cTn>
                        </p:par>
                      </p:childTnLst>
                    </p:cTn>
                  </p:par>
                </p:childTnLst>
              </p:cTn>
              <p:nextCondLst>
                <p:cond evt="onClick" delay="0">
                  <p:tgtEl>
                    <p:spTgt spid="20"/>
                  </p:tgtEl>
                </p:cond>
              </p:nextCondLst>
            </p:seq>
            <p:seq concurrent="1" nextAc="seek">
              <p:cTn id="81" restart="whenNotActive" fill="hold" evtFilter="cancelBubble" nodeType="interactiveSeq">
                <p:stCondLst>
                  <p:cond evt="onClick" delay="0">
                    <p:tgtEl>
                      <p:spTgt spid="22"/>
                    </p:tgtEl>
                  </p:cond>
                </p:stCondLst>
                <p:endSync evt="end" delay="0">
                  <p:rtn val="all"/>
                </p:endSync>
                <p:childTnLst>
                  <p:par>
                    <p:cTn id="82" fill="hold">
                      <p:stCondLst>
                        <p:cond delay="0"/>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1"/>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2" name="clochette.wav"/>
                                        </p:tgtEl>
                                      </p:cMediaNode>
                                    </p:audio>
                                  </p:subTnLst>
                                </p:cTn>
                              </p:par>
                              <p:par>
                                <p:cTn id="86" presetID="1" presetClass="exit" presetSubtype="0" fill="hold" nodeType="withEffect">
                                  <p:stCondLst>
                                    <p:cond delay="0"/>
                                  </p:stCondLst>
                                  <p:childTnLst>
                                    <p:set>
                                      <p:cBhvr>
                                        <p:cTn id="87" dur="1" fill="hold">
                                          <p:stCondLst>
                                            <p:cond delay="0"/>
                                          </p:stCondLst>
                                        </p:cTn>
                                        <p:tgtEl>
                                          <p:spTgt spid="22"/>
                                        </p:tgtEl>
                                        <p:attrNameLst>
                                          <p:attrName>style.visibility</p:attrName>
                                        </p:attrNameLst>
                                      </p:cBhvr>
                                      <p:to>
                                        <p:strVal val="hidden"/>
                                      </p:to>
                                    </p:set>
                                  </p:childTnLst>
                                </p:cTn>
                              </p:par>
                            </p:childTnLst>
                          </p:cTn>
                        </p:par>
                        <p:par>
                          <p:cTn id="88" fill="hold">
                            <p:stCondLst>
                              <p:cond delay="0"/>
                            </p:stCondLst>
                            <p:childTnLst>
                              <p:par>
                                <p:cTn id="89" presetID="26"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down)">
                                      <p:cBhvr>
                                        <p:cTn id="91" dur="290">
                                          <p:stCondLst>
                                            <p:cond delay="0"/>
                                          </p:stCondLst>
                                        </p:cTn>
                                        <p:tgtEl>
                                          <p:spTgt spid="23"/>
                                        </p:tgtEl>
                                      </p:cBhvr>
                                    </p:animEffect>
                                    <p:anim calcmode="lin" valueType="num">
                                      <p:cBhvr>
                                        <p:cTn id="92"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3"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94"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95"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96"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97" dur="13">
                                          <p:stCondLst>
                                            <p:cond delay="325"/>
                                          </p:stCondLst>
                                        </p:cTn>
                                        <p:tgtEl>
                                          <p:spTgt spid="23"/>
                                        </p:tgtEl>
                                      </p:cBhvr>
                                      <p:to x="100000" y="60000"/>
                                    </p:animScale>
                                    <p:animScale>
                                      <p:cBhvr>
                                        <p:cTn id="98" dur="83" decel="50000">
                                          <p:stCondLst>
                                            <p:cond delay="338"/>
                                          </p:stCondLst>
                                        </p:cTn>
                                        <p:tgtEl>
                                          <p:spTgt spid="23"/>
                                        </p:tgtEl>
                                      </p:cBhvr>
                                      <p:to x="100000" y="100000"/>
                                    </p:animScale>
                                    <p:animScale>
                                      <p:cBhvr>
                                        <p:cTn id="99" dur="13">
                                          <p:stCondLst>
                                            <p:cond delay="656"/>
                                          </p:stCondLst>
                                        </p:cTn>
                                        <p:tgtEl>
                                          <p:spTgt spid="23"/>
                                        </p:tgtEl>
                                      </p:cBhvr>
                                      <p:to x="100000" y="80000"/>
                                    </p:animScale>
                                    <p:animScale>
                                      <p:cBhvr>
                                        <p:cTn id="100" dur="83" decel="50000">
                                          <p:stCondLst>
                                            <p:cond delay="669"/>
                                          </p:stCondLst>
                                        </p:cTn>
                                        <p:tgtEl>
                                          <p:spTgt spid="23"/>
                                        </p:tgtEl>
                                      </p:cBhvr>
                                      <p:to x="100000" y="100000"/>
                                    </p:animScale>
                                    <p:animScale>
                                      <p:cBhvr>
                                        <p:cTn id="101" dur="13">
                                          <p:stCondLst>
                                            <p:cond delay="821"/>
                                          </p:stCondLst>
                                        </p:cTn>
                                        <p:tgtEl>
                                          <p:spTgt spid="23"/>
                                        </p:tgtEl>
                                      </p:cBhvr>
                                      <p:to x="100000" y="90000"/>
                                    </p:animScale>
                                    <p:animScale>
                                      <p:cBhvr>
                                        <p:cTn id="102" dur="83" decel="50000">
                                          <p:stCondLst>
                                            <p:cond delay="834"/>
                                          </p:stCondLst>
                                        </p:cTn>
                                        <p:tgtEl>
                                          <p:spTgt spid="23"/>
                                        </p:tgtEl>
                                      </p:cBhvr>
                                      <p:to x="100000" y="100000"/>
                                    </p:animScale>
                                    <p:animScale>
                                      <p:cBhvr>
                                        <p:cTn id="103" dur="13">
                                          <p:stCondLst>
                                            <p:cond delay="904"/>
                                          </p:stCondLst>
                                        </p:cTn>
                                        <p:tgtEl>
                                          <p:spTgt spid="23"/>
                                        </p:tgtEl>
                                      </p:cBhvr>
                                      <p:to x="100000" y="95000"/>
                                    </p:animScale>
                                    <p:animScale>
                                      <p:cBhvr>
                                        <p:cTn id="104" dur="83" decel="50000">
                                          <p:stCondLst>
                                            <p:cond delay="917"/>
                                          </p:stCondLst>
                                        </p:cTn>
                                        <p:tgtEl>
                                          <p:spTgt spid="23"/>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290">
                                          <p:stCondLst>
                                            <p:cond delay="0"/>
                                          </p:stCondLst>
                                        </p:cTn>
                                        <p:tgtEl>
                                          <p:spTgt spid="24"/>
                                        </p:tgtEl>
                                      </p:cBhvr>
                                    </p:animEffect>
                                    <p:anim calcmode="lin" valueType="num">
                                      <p:cBhvr>
                                        <p:cTn id="108"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9"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10"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111"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112"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113" dur="13">
                                          <p:stCondLst>
                                            <p:cond delay="325"/>
                                          </p:stCondLst>
                                        </p:cTn>
                                        <p:tgtEl>
                                          <p:spTgt spid="24"/>
                                        </p:tgtEl>
                                      </p:cBhvr>
                                      <p:to x="100000" y="60000"/>
                                    </p:animScale>
                                    <p:animScale>
                                      <p:cBhvr>
                                        <p:cTn id="114" dur="83" decel="50000">
                                          <p:stCondLst>
                                            <p:cond delay="338"/>
                                          </p:stCondLst>
                                        </p:cTn>
                                        <p:tgtEl>
                                          <p:spTgt spid="24"/>
                                        </p:tgtEl>
                                      </p:cBhvr>
                                      <p:to x="100000" y="100000"/>
                                    </p:animScale>
                                    <p:animScale>
                                      <p:cBhvr>
                                        <p:cTn id="115" dur="13">
                                          <p:stCondLst>
                                            <p:cond delay="656"/>
                                          </p:stCondLst>
                                        </p:cTn>
                                        <p:tgtEl>
                                          <p:spTgt spid="24"/>
                                        </p:tgtEl>
                                      </p:cBhvr>
                                      <p:to x="100000" y="80000"/>
                                    </p:animScale>
                                    <p:animScale>
                                      <p:cBhvr>
                                        <p:cTn id="116" dur="83" decel="50000">
                                          <p:stCondLst>
                                            <p:cond delay="669"/>
                                          </p:stCondLst>
                                        </p:cTn>
                                        <p:tgtEl>
                                          <p:spTgt spid="24"/>
                                        </p:tgtEl>
                                      </p:cBhvr>
                                      <p:to x="100000" y="100000"/>
                                    </p:animScale>
                                    <p:animScale>
                                      <p:cBhvr>
                                        <p:cTn id="117" dur="13">
                                          <p:stCondLst>
                                            <p:cond delay="821"/>
                                          </p:stCondLst>
                                        </p:cTn>
                                        <p:tgtEl>
                                          <p:spTgt spid="24"/>
                                        </p:tgtEl>
                                      </p:cBhvr>
                                      <p:to x="100000" y="90000"/>
                                    </p:animScale>
                                    <p:animScale>
                                      <p:cBhvr>
                                        <p:cTn id="118" dur="83" decel="50000">
                                          <p:stCondLst>
                                            <p:cond delay="834"/>
                                          </p:stCondLst>
                                        </p:cTn>
                                        <p:tgtEl>
                                          <p:spTgt spid="24"/>
                                        </p:tgtEl>
                                      </p:cBhvr>
                                      <p:to x="100000" y="100000"/>
                                    </p:animScale>
                                    <p:animScale>
                                      <p:cBhvr>
                                        <p:cTn id="119" dur="13">
                                          <p:stCondLst>
                                            <p:cond delay="904"/>
                                          </p:stCondLst>
                                        </p:cTn>
                                        <p:tgtEl>
                                          <p:spTgt spid="24"/>
                                        </p:tgtEl>
                                      </p:cBhvr>
                                      <p:to x="100000" y="95000"/>
                                    </p:animScale>
                                    <p:animScale>
                                      <p:cBhvr>
                                        <p:cTn id="120" dur="83" decel="50000">
                                          <p:stCondLst>
                                            <p:cond delay="917"/>
                                          </p:stCondLst>
                                        </p:cTn>
                                        <p:tgtEl>
                                          <p:spTgt spid="24"/>
                                        </p:tgtEl>
                                      </p:cBhvr>
                                      <p:to x="100000" y="100000"/>
                                    </p:animScale>
                                  </p:childTnLst>
                                </p:cTn>
                              </p:par>
                            </p:childTnLst>
                          </p:cTn>
                        </p:par>
                      </p:childTnLst>
                    </p:cTn>
                  </p:par>
                </p:childTnLst>
              </p:cTn>
              <p:nextCondLst>
                <p:cond evt="onClick" delay="0">
                  <p:tgtEl>
                    <p:spTgt spid="22"/>
                  </p:tgtEl>
                </p:cond>
              </p:nextCondLst>
            </p:seq>
            <p:seq concurrent="1" nextAc="seek">
              <p:cTn id="121" restart="whenNotActive" fill="hold" evtFilter="cancelBubble" nodeType="interactiveSeq">
                <p:stCondLst>
                  <p:cond evt="onClick" delay="0">
                    <p:tgtEl>
                      <p:spTgt spid="24"/>
                    </p:tgtEl>
                  </p:cond>
                </p:stCondLst>
                <p:endSync evt="end" delay="0">
                  <p:rtn val="all"/>
                </p:endSync>
                <p:childTnLst>
                  <p:par>
                    <p:cTn id="122" fill="hold">
                      <p:stCondLst>
                        <p:cond delay="0"/>
                      </p:stCondLst>
                      <p:childTnLst>
                        <p:par>
                          <p:cTn id="123" fill="hold">
                            <p:stCondLst>
                              <p:cond delay="0"/>
                            </p:stCondLst>
                            <p:childTnLst>
                              <p:par>
                                <p:cTn id="124" presetID="1" presetClass="exit" presetSubtype="0" fill="hold" grpId="1" nodeType="clickEffect">
                                  <p:stCondLst>
                                    <p:cond delay="0"/>
                                  </p:stCondLst>
                                  <p:childTnLst>
                                    <p:set>
                                      <p:cBhvr>
                                        <p:cTn id="125" dur="1" fill="hold">
                                          <p:stCondLst>
                                            <p:cond delay="0"/>
                                          </p:stCondLst>
                                        </p:cTn>
                                        <p:tgtEl>
                                          <p:spTgt spid="23"/>
                                        </p:tgtEl>
                                        <p:attrNameLst>
                                          <p:attrName>style.visibility</p:attrName>
                                        </p:attrNameLst>
                                      </p:cBhvr>
                                      <p:to>
                                        <p:strVal val="hidden"/>
                                      </p:to>
                                    </p:set>
                                  </p:childTnLst>
                                  <p:subTnLst>
                                    <p:audio>
                                      <p:cMediaNode>
                                        <p:cTn display="0" masterRel="sameClick">
                                          <p:stCondLst>
                                            <p:cond evt="begin" delay="0">
                                              <p:tn val="124"/>
                                            </p:cond>
                                          </p:stCondLst>
                                          <p:endCondLst>
                                            <p:cond evt="onStopAudio" delay="0">
                                              <p:tgtEl>
                                                <p:sldTgt/>
                                              </p:tgtEl>
                                            </p:cond>
                                          </p:endCondLst>
                                        </p:cTn>
                                        <p:tgtEl>
                                          <p:sndTgt r:embed="rId2" name="clochette.wav"/>
                                        </p:tgtEl>
                                      </p:cMediaNode>
                                    </p:audio>
                                  </p:subTnLst>
                                </p:cTn>
                              </p:par>
                              <p:par>
                                <p:cTn id="126" presetID="1" presetClass="exit" presetSubtype="0" fill="hold" nodeType="withEffect">
                                  <p:stCondLst>
                                    <p:cond delay="0"/>
                                  </p:stCondLst>
                                  <p:childTnLst>
                                    <p:set>
                                      <p:cBhvr>
                                        <p:cTn id="127" dur="1" fill="hold">
                                          <p:stCondLst>
                                            <p:cond delay="0"/>
                                          </p:stCondLst>
                                        </p:cTn>
                                        <p:tgtEl>
                                          <p:spTgt spid="24"/>
                                        </p:tgtEl>
                                        <p:attrNameLst>
                                          <p:attrName>style.visibility</p:attrName>
                                        </p:attrNameLst>
                                      </p:cBhvr>
                                      <p:to>
                                        <p:strVal val="hidden"/>
                                      </p:to>
                                    </p:set>
                                  </p:childTnLst>
                                </p:cTn>
                              </p:par>
                            </p:childTnLst>
                          </p:cTn>
                        </p:par>
                        <p:par>
                          <p:cTn id="128" fill="hold">
                            <p:stCondLst>
                              <p:cond delay="0"/>
                            </p:stCondLst>
                            <p:childTnLst>
                              <p:par>
                                <p:cTn id="129" presetID="26" presetClass="entr" presetSubtype="0" fill="hold" grpId="0" nodeType="after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down)">
                                      <p:cBhvr>
                                        <p:cTn id="131" dur="290">
                                          <p:stCondLst>
                                            <p:cond delay="0"/>
                                          </p:stCondLst>
                                        </p:cTn>
                                        <p:tgtEl>
                                          <p:spTgt spid="25"/>
                                        </p:tgtEl>
                                      </p:cBhvr>
                                    </p:animEffect>
                                    <p:anim calcmode="lin" valueType="num">
                                      <p:cBhvr>
                                        <p:cTn id="132" dur="911"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3" dur="3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4" dur="332" tmFilter="0, 0; 0.125,0.2665; 0.25,0.4; 0.375,0.465; 0.5,0.5;  0.625,0.535; 0.75,0.6; 0.875,0.7335; 1,1">
                                          <p:stCondLst>
                                            <p:cond delay="332"/>
                                          </p:stCondLst>
                                        </p:cTn>
                                        <p:tgtEl>
                                          <p:spTgt spid="25"/>
                                        </p:tgtEl>
                                        <p:attrNameLst>
                                          <p:attrName>ppt_y</p:attrName>
                                        </p:attrNameLst>
                                      </p:cBhvr>
                                      <p:tavLst>
                                        <p:tav tm="0" fmla="#ppt_y-sin(pi*$)/9">
                                          <p:val>
                                            <p:fltVal val="0"/>
                                          </p:val>
                                        </p:tav>
                                        <p:tav tm="100000">
                                          <p:val>
                                            <p:fltVal val="1"/>
                                          </p:val>
                                        </p:tav>
                                      </p:tavLst>
                                    </p:anim>
                                    <p:anim calcmode="lin" valueType="num">
                                      <p:cBhvr>
                                        <p:cTn id="135" dur="166" tmFilter="0, 0; 0.125,0.2665; 0.25,0.4; 0.375,0.465; 0.5,0.5;  0.625,0.535; 0.75,0.6; 0.875,0.7335; 1,1">
                                          <p:stCondLst>
                                            <p:cond delay="662"/>
                                          </p:stCondLst>
                                        </p:cTn>
                                        <p:tgtEl>
                                          <p:spTgt spid="25"/>
                                        </p:tgtEl>
                                        <p:attrNameLst>
                                          <p:attrName>ppt_y</p:attrName>
                                        </p:attrNameLst>
                                      </p:cBhvr>
                                      <p:tavLst>
                                        <p:tav tm="0" fmla="#ppt_y-sin(pi*$)/27">
                                          <p:val>
                                            <p:fltVal val="0"/>
                                          </p:val>
                                        </p:tav>
                                        <p:tav tm="100000">
                                          <p:val>
                                            <p:fltVal val="1"/>
                                          </p:val>
                                        </p:tav>
                                      </p:tavLst>
                                    </p:anim>
                                    <p:anim calcmode="lin" valueType="num">
                                      <p:cBhvr>
                                        <p:cTn id="136" dur="82" tmFilter="0, 0; 0.125,0.2665; 0.25,0.4; 0.375,0.465; 0.5,0.5;  0.625,0.535; 0.75,0.6; 0.875,0.7335; 1,1">
                                          <p:stCondLst>
                                            <p:cond delay="828"/>
                                          </p:stCondLst>
                                        </p:cTn>
                                        <p:tgtEl>
                                          <p:spTgt spid="25"/>
                                        </p:tgtEl>
                                        <p:attrNameLst>
                                          <p:attrName>ppt_y</p:attrName>
                                        </p:attrNameLst>
                                      </p:cBhvr>
                                      <p:tavLst>
                                        <p:tav tm="0" fmla="#ppt_y-sin(pi*$)/81">
                                          <p:val>
                                            <p:fltVal val="0"/>
                                          </p:val>
                                        </p:tav>
                                        <p:tav tm="100000">
                                          <p:val>
                                            <p:fltVal val="1"/>
                                          </p:val>
                                        </p:tav>
                                      </p:tavLst>
                                    </p:anim>
                                    <p:animScale>
                                      <p:cBhvr>
                                        <p:cTn id="137" dur="13">
                                          <p:stCondLst>
                                            <p:cond delay="325"/>
                                          </p:stCondLst>
                                        </p:cTn>
                                        <p:tgtEl>
                                          <p:spTgt spid="25"/>
                                        </p:tgtEl>
                                      </p:cBhvr>
                                      <p:to x="100000" y="60000"/>
                                    </p:animScale>
                                    <p:animScale>
                                      <p:cBhvr>
                                        <p:cTn id="138" dur="83" decel="50000">
                                          <p:stCondLst>
                                            <p:cond delay="338"/>
                                          </p:stCondLst>
                                        </p:cTn>
                                        <p:tgtEl>
                                          <p:spTgt spid="25"/>
                                        </p:tgtEl>
                                      </p:cBhvr>
                                      <p:to x="100000" y="100000"/>
                                    </p:animScale>
                                    <p:animScale>
                                      <p:cBhvr>
                                        <p:cTn id="139" dur="13">
                                          <p:stCondLst>
                                            <p:cond delay="656"/>
                                          </p:stCondLst>
                                        </p:cTn>
                                        <p:tgtEl>
                                          <p:spTgt spid="25"/>
                                        </p:tgtEl>
                                      </p:cBhvr>
                                      <p:to x="100000" y="80000"/>
                                    </p:animScale>
                                    <p:animScale>
                                      <p:cBhvr>
                                        <p:cTn id="140" dur="83" decel="50000">
                                          <p:stCondLst>
                                            <p:cond delay="669"/>
                                          </p:stCondLst>
                                        </p:cTn>
                                        <p:tgtEl>
                                          <p:spTgt spid="25"/>
                                        </p:tgtEl>
                                      </p:cBhvr>
                                      <p:to x="100000" y="100000"/>
                                    </p:animScale>
                                    <p:animScale>
                                      <p:cBhvr>
                                        <p:cTn id="141" dur="13">
                                          <p:stCondLst>
                                            <p:cond delay="821"/>
                                          </p:stCondLst>
                                        </p:cTn>
                                        <p:tgtEl>
                                          <p:spTgt spid="25"/>
                                        </p:tgtEl>
                                      </p:cBhvr>
                                      <p:to x="100000" y="90000"/>
                                    </p:animScale>
                                    <p:animScale>
                                      <p:cBhvr>
                                        <p:cTn id="142" dur="83" decel="50000">
                                          <p:stCondLst>
                                            <p:cond delay="834"/>
                                          </p:stCondLst>
                                        </p:cTn>
                                        <p:tgtEl>
                                          <p:spTgt spid="25"/>
                                        </p:tgtEl>
                                      </p:cBhvr>
                                      <p:to x="100000" y="100000"/>
                                    </p:animScale>
                                    <p:animScale>
                                      <p:cBhvr>
                                        <p:cTn id="143" dur="13">
                                          <p:stCondLst>
                                            <p:cond delay="904"/>
                                          </p:stCondLst>
                                        </p:cTn>
                                        <p:tgtEl>
                                          <p:spTgt spid="25"/>
                                        </p:tgtEl>
                                      </p:cBhvr>
                                      <p:to x="100000" y="95000"/>
                                    </p:animScale>
                                    <p:animScale>
                                      <p:cBhvr>
                                        <p:cTn id="144" dur="83" decel="50000">
                                          <p:stCondLst>
                                            <p:cond delay="917"/>
                                          </p:stCondLst>
                                        </p:cTn>
                                        <p:tgtEl>
                                          <p:spTgt spid="25"/>
                                        </p:tgtEl>
                                      </p:cBhvr>
                                      <p:to x="100000" y="100000"/>
                                    </p:animScale>
                                  </p:childTnLst>
                                </p:cTn>
                              </p:par>
                              <p:par>
                                <p:cTn id="145" presetID="26" presetClass="entr" presetSubtype="0" fill="hold" nodeType="with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wipe(down)">
                                      <p:cBhvr>
                                        <p:cTn id="147" dur="290">
                                          <p:stCondLst>
                                            <p:cond delay="0"/>
                                          </p:stCondLst>
                                        </p:cTn>
                                        <p:tgtEl>
                                          <p:spTgt spid="26"/>
                                        </p:tgtEl>
                                      </p:cBhvr>
                                    </p:animEffect>
                                    <p:anim calcmode="lin" valueType="num">
                                      <p:cBhvr>
                                        <p:cTn id="14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4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5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15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15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153" dur="13">
                                          <p:stCondLst>
                                            <p:cond delay="325"/>
                                          </p:stCondLst>
                                        </p:cTn>
                                        <p:tgtEl>
                                          <p:spTgt spid="26"/>
                                        </p:tgtEl>
                                      </p:cBhvr>
                                      <p:to x="100000" y="60000"/>
                                    </p:animScale>
                                    <p:animScale>
                                      <p:cBhvr>
                                        <p:cTn id="154" dur="83" decel="50000">
                                          <p:stCondLst>
                                            <p:cond delay="338"/>
                                          </p:stCondLst>
                                        </p:cTn>
                                        <p:tgtEl>
                                          <p:spTgt spid="26"/>
                                        </p:tgtEl>
                                      </p:cBhvr>
                                      <p:to x="100000" y="100000"/>
                                    </p:animScale>
                                    <p:animScale>
                                      <p:cBhvr>
                                        <p:cTn id="155" dur="13">
                                          <p:stCondLst>
                                            <p:cond delay="656"/>
                                          </p:stCondLst>
                                        </p:cTn>
                                        <p:tgtEl>
                                          <p:spTgt spid="26"/>
                                        </p:tgtEl>
                                      </p:cBhvr>
                                      <p:to x="100000" y="80000"/>
                                    </p:animScale>
                                    <p:animScale>
                                      <p:cBhvr>
                                        <p:cTn id="156" dur="83" decel="50000">
                                          <p:stCondLst>
                                            <p:cond delay="669"/>
                                          </p:stCondLst>
                                        </p:cTn>
                                        <p:tgtEl>
                                          <p:spTgt spid="26"/>
                                        </p:tgtEl>
                                      </p:cBhvr>
                                      <p:to x="100000" y="100000"/>
                                    </p:animScale>
                                    <p:animScale>
                                      <p:cBhvr>
                                        <p:cTn id="157" dur="13">
                                          <p:stCondLst>
                                            <p:cond delay="821"/>
                                          </p:stCondLst>
                                        </p:cTn>
                                        <p:tgtEl>
                                          <p:spTgt spid="26"/>
                                        </p:tgtEl>
                                      </p:cBhvr>
                                      <p:to x="100000" y="90000"/>
                                    </p:animScale>
                                    <p:animScale>
                                      <p:cBhvr>
                                        <p:cTn id="158" dur="83" decel="50000">
                                          <p:stCondLst>
                                            <p:cond delay="834"/>
                                          </p:stCondLst>
                                        </p:cTn>
                                        <p:tgtEl>
                                          <p:spTgt spid="26"/>
                                        </p:tgtEl>
                                      </p:cBhvr>
                                      <p:to x="100000" y="100000"/>
                                    </p:animScale>
                                    <p:animScale>
                                      <p:cBhvr>
                                        <p:cTn id="159" dur="13">
                                          <p:stCondLst>
                                            <p:cond delay="904"/>
                                          </p:stCondLst>
                                        </p:cTn>
                                        <p:tgtEl>
                                          <p:spTgt spid="26"/>
                                        </p:tgtEl>
                                      </p:cBhvr>
                                      <p:to x="100000" y="95000"/>
                                    </p:animScale>
                                    <p:animScale>
                                      <p:cBhvr>
                                        <p:cTn id="160" dur="83" decel="50000">
                                          <p:stCondLst>
                                            <p:cond delay="917"/>
                                          </p:stCondLst>
                                        </p:cTn>
                                        <p:tgtEl>
                                          <p:spTgt spid="26"/>
                                        </p:tgtEl>
                                      </p:cBhvr>
                                      <p:to x="100000" y="100000"/>
                                    </p:animScale>
                                  </p:childTnLst>
                                </p:cTn>
                              </p:par>
                            </p:childTnLst>
                          </p:cTn>
                        </p:par>
                      </p:childTnLst>
                    </p:cTn>
                  </p:par>
                </p:childTnLst>
              </p:cTn>
              <p:nextCondLst>
                <p:cond evt="onClick" delay="0">
                  <p:tgtEl>
                    <p:spTgt spid="24"/>
                  </p:tgtEl>
                </p:cond>
              </p:nextCondLst>
            </p:seq>
            <p:seq concurrent="1" nextAc="seek">
              <p:cTn id="161" restart="whenNotActive" fill="hold" evtFilter="cancelBubble" nodeType="interactiveSeq">
                <p:stCondLst>
                  <p:cond evt="onClick" delay="0">
                    <p:tgtEl>
                      <p:spTgt spid="26"/>
                    </p:tgtEl>
                  </p:cond>
                </p:stCondLst>
                <p:endSync evt="end" delay="0">
                  <p:rtn val="all"/>
                </p:endSync>
                <p:childTnLst>
                  <p:par>
                    <p:cTn id="162" fill="hold">
                      <p:stCondLst>
                        <p:cond delay="0"/>
                      </p:stCondLst>
                      <p:childTnLst>
                        <p:par>
                          <p:cTn id="163" fill="hold">
                            <p:stCondLst>
                              <p:cond delay="0"/>
                            </p:stCondLst>
                            <p:childTnLst>
                              <p:par>
                                <p:cTn id="164" presetID="1" presetClass="exit" presetSubtype="0" fill="hold" grpId="1" nodeType="clickEffect">
                                  <p:stCondLst>
                                    <p:cond delay="0"/>
                                  </p:stCondLst>
                                  <p:childTnLst>
                                    <p:set>
                                      <p:cBhvr>
                                        <p:cTn id="165" dur="1" fill="hold">
                                          <p:stCondLst>
                                            <p:cond delay="0"/>
                                          </p:stCondLst>
                                        </p:cTn>
                                        <p:tgtEl>
                                          <p:spTgt spid="25"/>
                                        </p:tgtEl>
                                        <p:attrNameLst>
                                          <p:attrName>style.visibility</p:attrName>
                                        </p:attrNameLst>
                                      </p:cBhvr>
                                      <p:to>
                                        <p:strVal val="hidden"/>
                                      </p:to>
                                    </p:set>
                                  </p:childTnLst>
                                  <p:subTnLst>
                                    <p:audio>
                                      <p:cMediaNode>
                                        <p:cTn display="0" masterRel="sameClick">
                                          <p:stCondLst>
                                            <p:cond evt="begin" delay="0">
                                              <p:tn val="164"/>
                                            </p:cond>
                                          </p:stCondLst>
                                          <p:endCondLst>
                                            <p:cond evt="onStopAudio" delay="0">
                                              <p:tgtEl>
                                                <p:sldTgt/>
                                              </p:tgtEl>
                                            </p:cond>
                                          </p:endCondLst>
                                        </p:cTn>
                                        <p:tgtEl>
                                          <p:sndTgt r:embed="rId2" name="clochette.wav"/>
                                        </p:tgtEl>
                                      </p:cMediaNode>
                                    </p:audio>
                                  </p:subTnLst>
                                </p:cTn>
                              </p:par>
                              <p:par>
                                <p:cTn id="166" presetID="1" presetClass="exit" presetSubtype="0" fill="hold" nodeType="withEffect">
                                  <p:stCondLst>
                                    <p:cond delay="0"/>
                                  </p:stCondLst>
                                  <p:childTnLst>
                                    <p:set>
                                      <p:cBhvr>
                                        <p:cTn id="167" dur="1" fill="hold">
                                          <p:stCondLst>
                                            <p:cond delay="0"/>
                                          </p:stCondLst>
                                        </p:cTn>
                                        <p:tgtEl>
                                          <p:spTgt spid="26"/>
                                        </p:tgtEl>
                                        <p:attrNameLst>
                                          <p:attrName>style.visibility</p:attrName>
                                        </p:attrNameLst>
                                      </p:cBhvr>
                                      <p:to>
                                        <p:strVal val="hidden"/>
                                      </p:to>
                                    </p:set>
                                  </p:childTnLst>
                                </p:cTn>
                              </p:par>
                            </p:childTnLst>
                          </p:cTn>
                        </p:par>
                        <p:par>
                          <p:cTn id="168" fill="hold">
                            <p:stCondLst>
                              <p:cond delay="0"/>
                            </p:stCondLst>
                            <p:childTnLst>
                              <p:par>
                                <p:cTn id="169" presetID="26" presetClass="entr" presetSubtype="0" fill="hold" grpId="0" nodeType="afterEffect">
                                  <p:stCondLst>
                                    <p:cond delay="0"/>
                                  </p:stCondLst>
                                  <p:childTnLst>
                                    <p:set>
                                      <p:cBhvr>
                                        <p:cTn id="170" dur="1" fill="hold">
                                          <p:stCondLst>
                                            <p:cond delay="0"/>
                                          </p:stCondLst>
                                        </p:cTn>
                                        <p:tgtEl>
                                          <p:spTgt spid="27"/>
                                        </p:tgtEl>
                                        <p:attrNameLst>
                                          <p:attrName>style.visibility</p:attrName>
                                        </p:attrNameLst>
                                      </p:cBhvr>
                                      <p:to>
                                        <p:strVal val="visible"/>
                                      </p:to>
                                    </p:set>
                                    <p:animEffect transition="in" filter="wipe(down)">
                                      <p:cBhvr>
                                        <p:cTn id="171" dur="290">
                                          <p:stCondLst>
                                            <p:cond delay="0"/>
                                          </p:stCondLst>
                                        </p:cTn>
                                        <p:tgtEl>
                                          <p:spTgt spid="27"/>
                                        </p:tgtEl>
                                      </p:cBhvr>
                                    </p:animEffect>
                                    <p:anim calcmode="lin" valueType="num">
                                      <p:cBhvr>
                                        <p:cTn id="172"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73"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74"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175"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176"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177" dur="13">
                                          <p:stCondLst>
                                            <p:cond delay="325"/>
                                          </p:stCondLst>
                                        </p:cTn>
                                        <p:tgtEl>
                                          <p:spTgt spid="27"/>
                                        </p:tgtEl>
                                      </p:cBhvr>
                                      <p:to x="100000" y="60000"/>
                                    </p:animScale>
                                    <p:animScale>
                                      <p:cBhvr>
                                        <p:cTn id="178" dur="83" decel="50000">
                                          <p:stCondLst>
                                            <p:cond delay="338"/>
                                          </p:stCondLst>
                                        </p:cTn>
                                        <p:tgtEl>
                                          <p:spTgt spid="27"/>
                                        </p:tgtEl>
                                      </p:cBhvr>
                                      <p:to x="100000" y="100000"/>
                                    </p:animScale>
                                    <p:animScale>
                                      <p:cBhvr>
                                        <p:cTn id="179" dur="13">
                                          <p:stCondLst>
                                            <p:cond delay="656"/>
                                          </p:stCondLst>
                                        </p:cTn>
                                        <p:tgtEl>
                                          <p:spTgt spid="27"/>
                                        </p:tgtEl>
                                      </p:cBhvr>
                                      <p:to x="100000" y="80000"/>
                                    </p:animScale>
                                    <p:animScale>
                                      <p:cBhvr>
                                        <p:cTn id="180" dur="83" decel="50000">
                                          <p:stCondLst>
                                            <p:cond delay="669"/>
                                          </p:stCondLst>
                                        </p:cTn>
                                        <p:tgtEl>
                                          <p:spTgt spid="27"/>
                                        </p:tgtEl>
                                      </p:cBhvr>
                                      <p:to x="100000" y="100000"/>
                                    </p:animScale>
                                    <p:animScale>
                                      <p:cBhvr>
                                        <p:cTn id="181" dur="13">
                                          <p:stCondLst>
                                            <p:cond delay="821"/>
                                          </p:stCondLst>
                                        </p:cTn>
                                        <p:tgtEl>
                                          <p:spTgt spid="27"/>
                                        </p:tgtEl>
                                      </p:cBhvr>
                                      <p:to x="100000" y="90000"/>
                                    </p:animScale>
                                    <p:animScale>
                                      <p:cBhvr>
                                        <p:cTn id="182" dur="83" decel="50000">
                                          <p:stCondLst>
                                            <p:cond delay="834"/>
                                          </p:stCondLst>
                                        </p:cTn>
                                        <p:tgtEl>
                                          <p:spTgt spid="27"/>
                                        </p:tgtEl>
                                      </p:cBhvr>
                                      <p:to x="100000" y="100000"/>
                                    </p:animScale>
                                    <p:animScale>
                                      <p:cBhvr>
                                        <p:cTn id="183" dur="13">
                                          <p:stCondLst>
                                            <p:cond delay="904"/>
                                          </p:stCondLst>
                                        </p:cTn>
                                        <p:tgtEl>
                                          <p:spTgt spid="27"/>
                                        </p:tgtEl>
                                      </p:cBhvr>
                                      <p:to x="100000" y="95000"/>
                                    </p:animScale>
                                    <p:animScale>
                                      <p:cBhvr>
                                        <p:cTn id="184" dur="83" decel="50000">
                                          <p:stCondLst>
                                            <p:cond delay="917"/>
                                          </p:stCondLst>
                                        </p:cTn>
                                        <p:tgtEl>
                                          <p:spTgt spid="27"/>
                                        </p:tgtEl>
                                      </p:cBhvr>
                                      <p:to x="100000" y="100000"/>
                                    </p:animScale>
                                  </p:childTnLst>
                                </p:cTn>
                              </p:par>
                              <p:par>
                                <p:cTn id="185" presetID="26" presetClass="entr" presetSubtype="0" fill="hold" nodeType="withEffect">
                                  <p:stCondLst>
                                    <p:cond delay="0"/>
                                  </p:stCondLst>
                                  <p:childTnLst>
                                    <p:set>
                                      <p:cBhvr>
                                        <p:cTn id="186" dur="1" fill="hold">
                                          <p:stCondLst>
                                            <p:cond delay="0"/>
                                          </p:stCondLst>
                                        </p:cTn>
                                        <p:tgtEl>
                                          <p:spTgt spid="28"/>
                                        </p:tgtEl>
                                        <p:attrNameLst>
                                          <p:attrName>style.visibility</p:attrName>
                                        </p:attrNameLst>
                                      </p:cBhvr>
                                      <p:to>
                                        <p:strVal val="visible"/>
                                      </p:to>
                                    </p:set>
                                    <p:animEffect transition="in" filter="wipe(down)">
                                      <p:cBhvr>
                                        <p:cTn id="187" dur="290">
                                          <p:stCondLst>
                                            <p:cond delay="0"/>
                                          </p:stCondLst>
                                        </p:cTn>
                                        <p:tgtEl>
                                          <p:spTgt spid="28"/>
                                        </p:tgtEl>
                                      </p:cBhvr>
                                    </p:animEffect>
                                    <p:anim calcmode="lin" valueType="num">
                                      <p:cBhvr>
                                        <p:cTn id="188"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193" dur="13">
                                          <p:stCondLst>
                                            <p:cond delay="325"/>
                                          </p:stCondLst>
                                        </p:cTn>
                                        <p:tgtEl>
                                          <p:spTgt spid="28"/>
                                        </p:tgtEl>
                                      </p:cBhvr>
                                      <p:to x="100000" y="60000"/>
                                    </p:animScale>
                                    <p:animScale>
                                      <p:cBhvr>
                                        <p:cTn id="194" dur="83" decel="50000">
                                          <p:stCondLst>
                                            <p:cond delay="338"/>
                                          </p:stCondLst>
                                        </p:cTn>
                                        <p:tgtEl>
                                          <p:spTgt spid="28"/>
                                        </p:tgtEl>
                                      </p:cBhvr>
                                      <p:to x="100000" y="100000"/>
                                    </p:animScale>
                                    <p:animScale>
                                      <p:cBhvr>
                                        <p:cTn id="195" dur="13">
                                          <p:stCondLst>
                                            <p:cond delay="656"/>
                                          </p:stCondLst>
                                        </p:cTn>
                                        <p:tgtEl>
                                          <p:spTgt spid="28"/>
                                        </p:tgtEl>
                                      </p:cBhvr>
                                      <p:to x="100000" y="80000"/>
                                    </p:animScale>
                                    <p:animScale>
                                      <p:cBhvr>
                                        <p:cTn id="196" dur="83" decel="50000">
                                          <p:stCondLst>
                                            <p:cond delay="669"/>
                                          </p:stCondLst>
                                        </p:cTn>
                                        <p:tgtEl>
                                          <p:spTgt spid="28"/>
                                        </p:tgtEl>
                                      </p:cBhvr>
                                      <p:to x="100000" y="100000"/>
                                    </p:animScale>
                                    <p:animScale>
                                      <p:cBhvr>
                                        <p:cTn id="197" dur="13">
                                          <p:stCondLst>
                                            <p:cond delay="821"/>
                                          </p:stCondLst>
                                        </p:cTn>
                                        <p:tgtEl>
                                          <p:spTgt spid="28"/>
                                        </p:tgtEl>
                                      </p:cBhvr>
                                      <p:to x="100000" y="90000"/>
                                    </p:animScale>
                                    <p:animScale>
                                      <p:cBhvr>
                                        <p:cTn id="198" dur="83" decel="50000">
                                          <p:stCondLst>
                                            <p:cond delay="834"/>
                                          </p:stCondLst>
                                        </p:cTn>
                                        <p:tgtEl>
                                          <p:spTgt spid="28"/>
                                        </p:tgtEl>
                                      </p:cBhvr>
                                      <p:to x="100000" y="100000"/>
                                    </p:animScale>
                                    <p:animScale>
                                      <p:cBhvr>
                                        <p:cTn id="199" dur="13">
                                          <p:stCondLst>
                                            <p:cond delay="904"/>
                                          </p:stCondLst>
                                        </p:cTn>
                                        <p:tgtEl>
                                          <p:spTgt spid="28"/>
                                        </p:tgtEl>
                                      </p:cBhvr>
                                      <p:to x="100000" y="95000"/>
                                    </p:animScale>
                                    <p:animScale>
                                      <p:cBhvr>
                                        <p:cTn id="200" dur="83" decel="50000">
                                          <p:stCondLst>
                                            <p:cond delay="917"/>
                                          </p:stCondLst>
                                        </p:cTn>
                                        <p:tgtEl>
                                          <p:spTgt spid="28"/>
                                        </p:tgtEl>
                                      </p:cBhvr>
                                      <p:to x="100000" y="100000"/>
                                    </p:animScale>
                                  </p:childTnLst>
                                </p:cTn>
                              </p:par>
                            </p:childTnLst>
                          </p:cTn>
                        </p:par>
                      </p:childTnLst>
                    </p:cTn>
                  </p:par>
                </p:childTnLst>
              </p:cTn>
              <p:nextCondLst>
                <p:cond evt="onClick" delay="0">
                  <p:tgtEl>
                    <p:spTgt spid="26"/>
                  </p:tgtEl>
                </p:cond>
              </p:nextCondLst>
            </p:seq>
            <p:seq concurrent="1" nextAc="seek">
              <p:cTn id="201" restart="whenNotActive" fill="hold" evtFilter="cancelBubble" nodeType="interactiveSeq">
                <p:stCondLst>
                  <p:cond evt="onClick" delay="0">
                    <p:tgtEl>
                      <p:spTgt spid="28"/>
                    </p:tgtEl>
                  </p:cond>
                </p:stCondLst>
                <p:endSync evt="end" delay="0">
                  <p:rtn val="all"/>
                </p:endSync>
                <p:childTnLst>
                  <p:par>
                    <p:cTn id="202" fill="hold">
                      <p:stCondLst>
                        <p:cond delay="0"/>
                      </p:stCondLst>
                      <p:childTnLst>
                        <p:par>
                          <p:cTn id="203" fill="hold">
                            <p:stCondLst>
                              <p:cond delay="0"/>
                            </p:stCondLst>
                            <p:childTnLst>
                              <p:par>
                                <p:cTn id="204" presetID="1" presetClass="exit" presetSubtype="0" fill="hold" grpId="1" nodeType="clickEffect">
                                  <p:stCondLst>
                                    <p:cond delay="0"/>
                                  </p:stCondLst>
                                  <p:childTnLst>
                                    <p:set>
                                      <p:cBhvr>
                                        <p:cTn id="205" dur="1" fill="hold">
                                          <p:stCondLst>
                                            <p:cond delay="0"/>
                                          </p:stCondLst>
                                        </p:cTn>
                                        <p:tgtEl>
                                          <p:spTgt spid="27"/>
                                        </p:tgtEl>
                                        <p:attrNameLst>
                                          <p:attrName>style.visibility</p:attrName>
                                        </p:attrNameLst>
                                      </p:cBhvr>
                                      <p:to>
                                        <p:strVal val="hidden"/>
                                      </p:to>
                                    </p:set>
                                  </p:childTnLst>
                                  <p:subTnLst>
                                    <p:audio>
                                      <p:cMediaNode>
                                        <p:cTn display="0" masterRel="sameClick">
                                          <p:stCondLst>
                                            <p:cond evt="begin" delay="0">
                                              <p:tn val="204"/>
                                            </p:cond>
                                          </p:stCondLst>
                                          <p:endCondLst>
                                            <p:cond evt="onStopAudio" delay="0">
                                              <p:tgtEl>
                                                <p:sldTgt/>
                                              </p:tgtEl>
                                            </p:cond>
                                          </p:endCondLst>
                                        </p:cTn>
                                        <p:tgtEl>
                                          <p:sndTgt r:embed="rId2" name="clochette.wav"/>
                                        </p:tgtEl>
                                      </p:cMediaNode>
                                    </p:audio>
                                  </p:subTnLst>
                                </p:cTn>
                              </p:par>
                              <p:par>
                                <p:cTn id="206" presetID="1" presetClass="exit" presetSubtype="0" fill="hold" nodeType="withEffect">
                                  <p:stCondLst>
                                    <p:cond delay="0"/>
                                  </p:stCondLst>
                                  <p:childTnLst>
                                    <p:set>
                                      <p:cBhvr>
                                        <p:cTn id="207" dur="1" fill="hold">
                                          <p:stCondLst>
                                            <p:cond delay="0"/>
                                          </p:stCondLst>
                                        </p:cTn>
                                        <p:tgtEl>
                                          <p:spTgt spid="28"/>
                                        </p:tgtEl>
                                        <p:attrNameLst>
                                          <p:attrName>style.visibility</p:attrName>
                                        </p:attrNameLst>
                                      </p:cBhvr>
                                      <p:to>
                                        <p:strVal val="hidden"/>
                                      </p:to>
                                    </p:set>
                                  </p:childTnLst>
                                </p:cTn>
                              </p:par>
                            </p:childTnLst>
                          </p:cTn>
                        </p:par>
                        <p:par>
                          <p:cTn id="208" fill="hold">
                            <p:stCondLst>
                              <p:cond delay="0"/>
                            </p:stCondLst>
                            <p:childTnLst>
                              <p:par>
                                <p:cTn id="209" presetID="26" presetClass="entr" presetSubtype="0" fill="hold" grpId="0" nodeType="afterEffect">
                                  <p:stCondLst>
                                    <p:cond delay="0"/>
                                  </p:stCondLst>
                                  <p:childTnLst>
                                    <p:set>
                                      <p:cBhvr>
                                        <p:cTn id="210" dur="1" fill="hold">
                                          <p:stCondLst>
                                            <p:cond delay="0"/>
                                          </p:stCondLst>
                                        </p:cTn>
                                        <p:tgtEl>
                                          <p:spTgt spid="29"/>
                                        </p:tgtEl>
                                        <p:attrNameLst>
                                          <p:attrName>style.visibility</p:attrName>
                                        </p:attrNameLst>
                                      </p:cBhvr>
                                      <p:to>
                                        <p:strVal val="visible"/>
                                      </p:to>
                                    </p:set>
                                    <p:animEffect transition="in" filter="wipe(down)">
                                      <p:cBhvr>
                                        <p:cTn id="211" dur="290">
                                          <p:stCondLst>
                                            <p:cond delay="0"/>
                                          </p:stCondLst>
                                        </p:cTn>
                                        <p:tgtEl>
                                          <p:spTgt spid="29"/>
                                        </p:tgtEl>
                                      </p:cBhvr>
                                    </p:animEffect>
                                    <p:anim calcmode="lin" valueType="num">
                                      <p:cBhvr>
                                        <p:cTn id="212"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13"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14"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215"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216"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217" dur="13">
                                          <p:stCondLst>
                                            <p:cond delay="325"/>
                                          </p:stCondLst>
                                        </p:cTn>
                                        <p:tgtEl>
                                          <p:spTgt spid="29"/>
                                        </p:tgtEl>
                                      </p:cBhvr>
                                      <p:to x="100000" y="60000"/>
                                    </p:animScale>
                                    <p:animScale>
                                      <p:cBhvr>
                                        <p:cTn id="218" dur="83" decel="50000">
                                          <p:stCondLst>
                                            <p:cond delay="338"/>
                                          </p:stCondLst>
                                        </p:cTn>
                                        <p:tgtEl>
                                          <p:spTgt spid="29"/>
                                        </p:tgtEl>
                                      </p:cBhvr>
                                      <p:to x="100000" y="100000"/>
                                    </p:animScale>
                                    <p:animScale>
                                      <p:cBhvr>
                                        <p:cTn id="219" dur="13">
                                          <p:stCondLst>
                                            <p:cond delay="656"/>
                                          </p:stCondLst>
                                        </p:cTn>
                                        <p:tgtEl>
                                          <p:spTgt spid="29"/>
                                        </p:tgtEl>
                                      </p:cBhvr>
                                      <p:to x="100000" y="80000"/>
                                    </p:animScale>
                                    <p:animScale>
                                      <p:cBhvr>
                                        <p:cTn id="220" dur="83" decel="50000">
                                          <p:stCondLst>
                                            <p:cond delay="669"/>
                                          </p:stCondLst>
                                        </p:cTn>
                                        <p:tgtEl>
                                          <p:spTgt spid="29"/>
                                        </p:tgtEl>
                                      </p:cBhvr>
                                      <p:to x="100000" y="100000"/>
                                    </p:animScale>
                                    <p:animScale>
                                      <p:cBhvr>
                                        <p:cTn id="221" dur="13">
                                          <p:stCondLst>
                                            <p:cond delay="821"/>
                                          </p:stCondLst>
                                        </p:cTn>
                                        <p:tgtEl>
                                          <p:spTgt spid="29"/>
                                        </p:tgtEl>
                                      </p:cBhvr>
                                      <p:to x="100000" y="90000"/>
                                    </p:animScale>
                                    <p:animScale>
                                      <p:cBhvr>
                                        <p:cTn id="222" dur="83" decel="50000">
                                          <p:stCondLst>
                                            <p:cond delay="834"/>
                                          </p:stCondLst>
                                        </p:cTn>
                                        <p:tgtEl>
                                          <p:spTgt spid="29"/>
                                        </p:tgtEl>
                                      </p:cBhvr>
                                      <p:to x="100000" y="100000"/>
                                    </p:animScale>
                                    <p:animScale>
                                      <p:cBhvr>
                                        <p:cTn id="223" dur="13">
                                          <p:stCondLst>
                                            <p:cond delay="904"/>
                                          </p:stCondLst>
                                        </p:cTn>
                                        <p:tgtEl>
                                          <p:spTgt spid="29"/>
                                        </p:tgtEl>
                                      </p:cBhvr>
                                      <p:to x="100000" y="95000"/>
                                    </p:animScale>
                                    <p:animScale>
                                      <p:cBhvr>
                                        <p:cTn id="224" dur="83" decel="50000">
                                          <p:stCondLst>
                                            <p:cond delay="917"/>
                                          </p:stCondLst>
                                        </p:cTn>
                                        <p:tgtEl>
                                          <p:spTgt spid="29"/>
                                        </p:tgtEl>
                                      </p:cBhvr>
                                      <p:to x="100000" y="100000"/>
                                    </p:animScale>
                                  </p:childTnLst>
                                </p:cTn>
                              </p:par>
                              <p:par>
                                <p:cTn id="225" presetID="26" presetClass="entr" presetSubtype="0" fill="hold" nodeType="withEffect">
                                  <p:stCondLst>
                                    <p:cond delay="0"/>
                                  </p:stCondLst>
                                  <p:childTnLst>
                                    <p:set>
                                      <p:cBhvr>
                                        <p:cTn id="226" dur="1" fill="hold">
                                          <p:stCondLst>
                                            <p:cond delay="0"/>
                                          </p:stCondLst>
                                        </p:cTn>
                                        <p:tgtEl>
                                          <p:spTgt spid="30"/>
                                        </p:tgtEl>
                                        <p:attrNameLst>
                                          <p:attrName>style.visibility</p:attrName>
                                        </p:attrNameLst>
                                      </p:cBhvr>
                                      <p:to>
                                        <p:strVal val="visible"/>
                                      </p:to>
                                    </p:set>
                                    <p:animEffect transition="in" filter="wipe(down)">
                                      <p:cBhvr>
                                        <p:cTn id="227" dur="290">
                                          <p:stCondLst>
                                            <p:cond delay="0"/>
                                          </p:stCondLst>
                                        </p:cTn>
                                        <p:tgtEl>
                                          <p:spTgt spid="30"/>
                                        </p:tgtEl>
                                      </p:cBhvr>
                                    </p:animEffect>
                                    <p:anim calcmode="lin" valueType="num">
                                      <p:cBhvr>
                                        <p:cTn id="228" dur="911"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229" dur="3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230" dur="332" tmFilter="0, 0; 0.125,0.2665; 0.25,0.4; 0.375,0.465; 0.5,0.5;  0.625,0.535; 0.75,0.6; 0.875,0.7335; 1,1">
                                          <p:stCondLst>
                                            <p:cond delay="332"/>
                                          </p:stCondLst>
                                        </p:cTn>
                                        <p:tgtEl>
                                          <p:spTgt spid="30"/>
                                        </p:tgtEl>
                                        <p:attrNameLst>
                                          <p:attrName>ppt_y</p:attrName>
                                        </p:attrNameLst>
                                      </p:cBhvr>
                                      <p:tavLst>
                                        <p:tav tm="0" fmla="#ppt_y-sin(pi*$)/9">
                                          <p:val>
                                            <p:fltVal val="0"/>
                                          </p:val>
                                        </p:tav>
                                        <p:tav tm="100000">
                                          <p:val>
                                            <p:fltVal val="1"/>
                                          </p:val>
                                        </p:tav>
                                      </p:tavLst>
                                    </p:anim>
                                    <p:anim calcmode="lin" valueType="num">
                                      <p:cBhvr>
                                        <p:cTn id="231" dur="166" tmFilter="0, 0; 0.125,0.2665; 0.25,0.4; 0.375,0.465; 0.5,0.5;  0.625,0.535; 0.75,0.6; 0.875,0.7335; 1,1">
                                          <p:stCondLst>
                                            <p:cond delay="662"/>
                                          </p:stCondLst>
                                        </p:cTn>
                                        <p:tgtEl>
                                          <p:spTgt spid="30"/>
                                        </p:tgtEl>
                                        <p:attrNameLst>
                                          <p:attrName>ppt_y</p:attrName>
                                        </p:attrNameLst>
                                      </p:cBhvr>
                                      <p:tavLst>
                                        <p:tav tm="0" fmla="#ppt_y-sin(pi*$)/27">
                                          <p:val>
                                            <p:fltVal val="0"/>
                                          </p:val>
                                        </p:tav>
                                        <p:tav tm="100000">
                                          <p:val>
                                            <p:fltVal val="1"/>
                                          </p:val>
                                        </p:tav>
                                      </p:tavLst>
                                    </p:anim>
                                    <p:anim calcmode="lin" valueType="num">
                                      <p:cBhvr>
                                        <p:cTn id="232" dur="82" tmFilter="0, 0; 0.125,0.2665; 0.25,0.4; 0.375,0.465; 0.5,0.5;  0.625,0.535; 0.75,0.6; 0.875,0.7335; 1,1">
                                          <p:stCondLst>
                                            <p:cond delay="828"/>
                                          </p:stCondLst>
                                        </p:cTn>
                                        <p:tgtEl>
                                          <p:spTgt spid="30"/>
                                        </p:tgtEl>
                                        <p:attrNameLst>
                                          <p:attrName>ppt_y</p:attrName>
                                        </p:attrNameLst>
                                      </p:cBhvr>
                                      <p:tavLst>
                                        <p:tav tm="0" fmla="#ppt_y-sin(pi*$)/81">
                                          <p:val>
                                            <p:fltVal val="0"/>
                                          </p:val>
                                        </p:tav>
                                        <p:tav tm="100000">
                                          <p:val>
                                            <p:fltVal val="1"/>
                                          </p:val>
                                        </p:tav>
                                      </p:tavLst>
                                    </p:anim>
                                    <p:animScale>
                                      <p:cBhvr>
                                        <p:cTn id="233" dur="13">
                                          <p:stCondLst>
                                            <p:cond delay="325"/>
                                          </p:stCondLst>
                                        </p:cTn>
                                        <p:tgtEl>
                                          <p:spTgt spid="30"/>
                                        </p:tgtEl>
                                      </p:cBhvr>
                                      <p:to x="100000" y="60000"/>
                                    </p:animScale>
                                    <p:animScale>
                                      <p:cBhvr>
                                        <p:cTn id="234" dur="83" decel="50000">
                                          <p:stCondLst>
                                            <p:cond delay="338"/>
                                          </p:stCondLst>
                                        </p:cTn>
                                        <p:tgtEl>
                                          <p:spTgt spid="30"/>
                                        </p:tgtEl>
                                      </p:cBhvr>
                                      <p:to x="100000" y="100000"/>
                                    </p:animScale>
                                    <p:animScale>
                                      <p:cBhvr>
                                        <p:cTn id="235" dur="13">
                                          <p:stCondLst>
                                            <p:cond delay="656"/>
                                          </p:stCondLst>
                                        </p:cTn>
                                        <p:tgtEl>
                                          <p:spTgt spid="30"/>
                                        </p:tgtEl>
                                      </p:cBhvr>
                                      <p:to x="100000" y="80000"/>
                                    </p:animScale>
                                    <p:animScale>
                                      <p:cBhvr>
                                        <p:cTn id="236" dur="83" decel="50000">
                                          <p:stCondLst>
                                            <p:cond delay="669"/>
                                          </p:stCondLst>
                                        </p:cTn>
                                        <p:tgtEl>
                                          <p:spTgt spid="30"/>
                                        </p:tgtEl>
                                      </p:cBhvr>
                                      <p:to x="100000" y="100000"/>
                                    </p:animScale>
                                    <p:animScale>
                                      <p:cBhvr>
                                        <p:cTn id="237" dur="13">
                                          <p:stCondLst>
                                            <p:cond delay="821"/>
                                          </p:stCondLst>
                                        </p:cTn>
                                        <p:tgtEl>
                                          <p:spTgt spid="30"/>
                                        </p:tgtEl>
                                      </p:cBhvr>
                                      <p:to x="100000" y="90000"/>
                                    </p:animScale>
                                    <p:animScale>
                                      <p:cBhvr>
                                        <p:cTn id="238" dur="83" decel="50000">
                                          <p:stCondLst>
                                            <p:cond delay="834"/>
                                          </p:stCondLst>
                                        </p:cTn>
                                        <p:tgtEl>
                                          <p:spTgt spid="30"/>
                                        </p:tgtEl>
                                      </p:cBhvr>
                                      <p:to x="100000" y="100000"/>
                                    </p:animScale>
                                    <p:animScale>
                                      <p:cBhvr>
                                        <p:cTn id="239" dur="13">
                                          <p:stCondLst>
                                            <p:cond delay="904"/>
                                          </p:stCondLst>
                                        </p:cTn>
                                        <p:tgtEl>
                                          <p:spTgt spid="30"/>
                                        </p:tgtEl>
                                      </p:cBhvr>
                                      <p:to x="100000" y="95000"/>
                                    </p:animScale>
                                    <p:animScale>
                                      <p:cBhvr>
                                        <p:cTn id="240" dur="83" decel="50000">
                                          <p:stCondLst>
                                            <p:cond delay="917"/>
                                          </p:stCondLst>
                                        </p:cTn>
                                        <p:tgtEl>
                                          <p:spTgt spid="30"/>
                                        </p:tgtEl>
                                      </p:cBhvr>
                                      <p:to x="100000" y="100000"/>
                                    </p:animScale>
                                  </p:childTnLst>
                                </p:cTn>
                              </p:par>
                            </p:childTnLst>
                          </p:cTn>
                        </p:par>
                      </p:childTnLst>
                    </p:cTn>
                  </p:par>
                </p:childTnLst>
              </p:cTn>
              <p:nextCondLst>
                <p:cond evt="onClick" delay="0">
                  <p:tgtEl>
                    <p:spTgt spid="28"/>
                  </p:tgtEl>
                </p:cond>
              </p:nextCondLst>
            </p:seq>
            <p:seq concurrent="1" nextAc="seek">
              <p:cTn id="241" restart="whenNotActive" fill="hold" evtFilter="cancelBubble" nodeType="interactiveSeq">
                <p:stCondLst>
                  <p:cond evt="onClick" delay="0">
                    <p:tgtEl>
                      <p:spTgt spid="30"/>
                    </p:tgtEl>
                  </p:cond>
                </p:stCondLst>
                <p:endSync evt="end" delay="0">
                  <p:rtn val="all"/>
                </p:endSync>
                <p:childTnLst>
                  <p:par>
                    <p:cTn id="242" fill="hold">
                      <p:stCondLst>
                        <p:cond delay="0"/>
                      </p:stCondLst>
                      <p:childTnLst>
                        <p:par>
                          <p:cTn id="243" fill="hold">
                            <p:stCondLst>
                              <p:cond delay="0"/>
                            </p:stCondLst>
                            <p:childTnLst>
                              <p:par>
                                <p:cTn id="244" presetID="1" presetClass="exit" presetSubtype="0" fill="hold" grpId="1" nodeType="clickEffect">
                                  <p:stCondLst>
                                    <p:cond delay="0"/>
                                  </p:stCondLst>
                                  <p:childTnLst>
                                    <p:set>
                                      <p:cBhvr>
                                        <p:cTn id="245" dur="1" fill="hold">
                                          <p:stCondLst>
                                            <p:cond delay="0"/>
                                          </p:stCondLst>
                                        </p:cTn>
                                        <p:tgtEl>
                                          <p:spTgt spid="29"/>
                                        </p:tgtEl>
                                        <p:attrNameLst>
                                          <p:attrName>style.visibility</p:attrName>
                                        </p:attrNameLst>
                                      </p:cBhvr>
                                      <p:to>
                                        <p:strVal val="hidden"/>
                                      </p:to>
                                    </p:set>
                                  </p:childTnLst>
                                  <p:subTnLst>
                                    <p:audio>
                                      <p:cMediaNode>
                                        <p:cTn display="0" masterRel="sameClick">
                                          <p:stCondLst>
                                            <p:cond evt="begin" delay="0">
                                              <p:tn val="244"/>
                                            </p:cond>
                                          </p:stCondLst>
                                          <p:endCondLst>
                                            <p:cond evt="onStopAudio" delay="0">
                                              <p:tgtEl>
                                                <p:sldTgt/>
                                              </p:tgtEl>
                                            </p:cond>
                                          </p:endCondLst>
                                        </p:cTn>
                                        <p:tgtEl>
                                          <p:sndTgt r:embed="rId2" name="clochette.wav"/>
                                        </p:tgtEl>
                                      </p:cMediaNode>
                                    </p:audio>
                                  </p:subTnLst>
                                </p:cTn>
                              </p:par>
                              <p:par>
                                <p:cTn id="246" presetID="1" presetClass="exit" presetSubtype="0" fill="hold" nodeType="withEffect">
                                  <p:stCondLst>
                                    <p:cond delay="0"/>
                                  </p:stCondLst>
                                  <p:childTnLst>
                                    <p:set>
                                      <p:cBhvr>
                                        <p:cTn id="247" dur="1" fill="hold">
                                          <p:stCondLst>
                                            <p:cond delay="0"/>
                                          </p:stCondLst>
                                        </p:cTn>
                                        <p:tgtEl>
                                          <p:spTgt spid="30"/>
                                        </p:tgtEl>
                                        <p:attrNameLst>
                                          <p:attrName>style.visibility</p:attrName>
                                        </p:attrNameLst>
                                      </p:cBhvr>
                                      <p:to>
                                        <p:strVal val="hidden"/>
                                      </p:to>
                                    </p:set>
                                  </p:childTnLst>
                                </p:cTn>
                              </p:par>
                            </p:childTnLst>
                          </p:cTn>
                        </p:par>
                        <p:par>
                          <p:cTn id="248" fill="hold">
                            <p:stCondLst>
                              <p:cond delay="0"/>
                            </p:stCondLst>
                            <p:childTnLst>
                              <p:par>
                                <p:cTn id="249" presetID="26" presetClass="entr" presetSubtype="0" fill="hold" grpId="0" nodeType="afterEffect">
                                  <p:stCondLst>
                                    <p:cond delay="0"/>
                                  </p:stCondLst>
                                  <p:childTnLst>
                                    <p:set>
                                      <p:cBhvr>
                                        <p:cTn id="250" dur="1" fill="hold">
                                          <p:stCondLst>
                                            <p:cond delay="0"/>
                                          </p:stCondLst>
                                        </p:cTn>
                                        <p:tgtEl>
                                          <p:spTgt spid="31"/>
                                        </p:tgtEl>
                                        <p:attrNameLst>
                                          <p:attrName>style.visibility</p:attrName>
                                        </p:attrNameLst>
                                      </p:cBhvr>
                                      <p:to>
                                        <p:strVal val="visible"/>
                                      </p:to>
                                    </p:set>
                                    <p:animEffect transition="in" filter="wipe(down)">
                                      <p:cBhvr>
                                        <p:cTn id="251" dur="290">
                                          <p:stCondLst>
                                            <p:cond delay="0"/>
                                          </p:stCondLst>
                                        </p:cTn>
                                        <p:tgtEl>
                                          <p:spTgt spid="31"/>
                                        </p:tgtEl>
                                      </p:cBhvr>
                                    </p:animEffect>
                                    <p:anim calcmode="lin" valueType="num">
                                      <p:cBhvr>
                                        <p:cTn id="252"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253"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254"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255"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256"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257" dur="13">
                                          <p:stCondLst>
                                            <p:cond delay="325"/>
                                          </p:stCondLst>
                                        </p:cTn>
                                        <p:tgtEl>
                                          <p:spTgt spid="31"/>
                                        </p:tgtEl>
                                      </p:cBhvr>
                                      <p:to x="100000" y="60000"/>
                                    </p:animScale>
                                    <p:animScale>
                                      <p:cBhvr>
                                        <p:cTn id="258" dur="83" decel="50000">
                                          <p:stCondLst>
                                            <p:cond delay="338"/>
                                          </p:stCondLst>
                                        </p:cTn>
                                        <p:tgtEl>
                                          <p:spTgt spid="31"/>
                                        </p:tgtEl>
                                      </p:cBhvr>
                                      <p:to x="100000" y="100000"/>
                                    </p:animScale>
                                    <p:animScale>
                                      <p:cBhvr>
                                        <p:cTn id="259" dur="13">
                                          <p:stCondLst>
                                            <p:cond delay="656"/>
                                          </p:stCondLst>
                                        </p:cTn>
                                        <p:tgtEl>
                                          <p:spTgt spid="31"/>
                                        </p:tgtEl>
                                      </p:cBhvr>
                                      <p:to x="100000" y="80000"/>
                                    </p:animScale>
                                    <p:animScale>
                                      <p:cBhvr>
                                        <p:cTn id="260" dur="83" decel="50000">
                                          <p:stCondLst>
                                            <p:cond delay="669"/>
                                          </p:stCondLst>
                                        </p:cTn>
                                        <p:tgtEl>
                                          <p:spTgt spid="31"/>
                                        </p:tgtEl>
                                      </p:cBhvr>
                                      <p:to x="100000" y="100000"/>
                                    </p:animScale>
                                    <p:animScale>
                                      <p:cBhvr>
                                        <p:cTn id="261" dur="13">
                                          <p:stCondLst>
                                            <p:cond delay="821"/>
                                          </p:stCondLst>
                                        </p:cTn>
                                        <p:tgtEl>
                                          <p:spTgt spid="31"/>
                                        </p:tgtEl>
                                      </p:cBhvr>
                                      <p:to x="100000" y="90000"/>
                                    </p:animScale>
                                    <p:animScale>
                                      <p:cBhvr>
                                        <p:cTn id="262" dur="83" decel="50000">
                                          <p:stCondLst>
                                            <p:cond delay="834"/>
                                          </p:stCondLst>
                                        </p:cTn>
                                        <p:tgtEl>
                                          <p:spTgt spid="31"/>
                                        </p:tgtEl>
                                      </p:cBhvr>
                                      <p:to x="100000" y="100000"/>
                                    </p:animScale>
                                    <p:animScale>
                                      <p:cBhvr>
                                        <p:cTn id="263" dur="13">
                                          <p:stCondLst>
                                            <p:cond delay="904"/>
                                          </p:stCondLst>
                                        </p:cTn>
                                        <p:tgtEl>
                                          <p:spTgt spid="31"/>
                                        </p:tgtEl>
                                      </p:cBhvr>
                                      <p:to x="100000" y="95000"/>
                                    </p:animScale>
                                    <p:animScale>
                                      <p:cBhvr>
                                        <p:cTn id="264" dur="83" decel="50000">
                                          <p:stCondLst>
                                            <p:cond delay="917"/>
                                          </p:stCondLst>
                                        </p:cTn>
                                        <p:tgtEl>
                                          <p:spTgt spid="31"/>
                                        </p:tgtEl>
                                      </p:cBhvr>
                                      <p:to x="100000" y="100000"/>
                                    </p:animScale>
                                  </p:childTnLst>
                                </p:cTn>
                              </p:par>
                              <p:par>
                                <p:cTn id="265" presetID="26" presetClass="entr" presetSubtype="0" fill="hold" nodeType="withEffect">
                                  <p:stCondLst>
                                    <p:cond delay="0"/>
                                  </p:stCondLst>
                                  <p:childTnLst>
                                    <p:set>
                                      <p:cBhvr>
                                        <p:cTn id="266" dur="1" fill="hold">
                                          <p:stCondLst>
                                            <p:cond delay="0"/>
                                          </p:stCondLst>
                                        </p:cTn>
                                        <p:tgtEl>
                                          <p:spTgt spid="32"/>
                                        </p:tgtEl>
                                        <p:attrNameLst>
                                          <p:attrName>style.visibility</p:attrName>
                                        </p:attrNameLst>
                                      </p:cBhvr>
                                      <p:to>
                                        <p:strVal val="visible"/>
                                      </p:to>
                                    </p:set>
                                    <p:animEffect transition="in" filter="wipe(down)">
                                      <p:cBhvr>
                                        <p:cTn id="267" dur="290">
                                          <p:stCondLst>
                                            <p:cond delay="0"/>
                                          </p:stCondLst>
                                        </p:cTn>
                                        <p:tgtEl>
                                          <p:spTgt spid="32"/>
                                        </p:tgtEl>
                                      </p:cBhvr>
                                    </p:animEffect>
                                    <p:anim calcmode="lin" valueType="num">
                                      <p:cBhvr>
                                        <p:cTn id="268" dur="911"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269" dur="332"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270" dur="332" tmFilter="0, 0; 0.125,0.2665; 0.25,0.4; 0.375,0.465; 0.5,0.5;  0.625,0.535; 0.75,0.6; 0.875,0.7335; 1,1">
                                          <p:stCondLst>
                                            <p:cond delay="332"/>
                                          </p:stCondLst>
                                        </p:cTn>
                                        <p:tgtEl>
                                          <p:spTgt spid="32"/>
                                        </p:tgtEl>
                                        <p:attrNameLst>
                                          <p:attrName>ppt_y</p:attrName>
                                        </p:attrNameLst>
                                      </p:cBhvr>
                                      <p:tavLst>
                                        <p:tav tm="0" fmla="#ppt_y-sin(pi*$)/9">
                                          <p:val>
                                            <p:fltVal val="0"/>
                                          </p:val>
                                        </p:tav>
                                        <p:tav tm="100000">
                                          <p:val>
                                            <p:fltVal val="1"/>
                                          </p:val>
                                        </p:tav>
                                      </p:tavLst>
                                    </p:anim>
                                    <p:anim calcmode="lin" valueType="num">
                                      <p:cBhvr>
                                        <p:cTn id="271" dur="166" tmFilter="0, 0; 0.125,0.2665; 0.25,0.4; 0.375,0.465; 0.5,0.5;  0.625,0.535; 0.75,0.6; 0.875,0.7335; 1,1">
                                          <p:stCondLst>
                                            <p:cond delay="662"/>
                                          </p:stCondLst>
                                        </p:cTn>
                                        <p:tgtEl>
                                          <p:spTgt spid="32"/>
                                        </p:tgtEl>
                                        <p:attrNameLst>
                                          <p:attrName>ppt_y</p:attrName>
                                        </p:attrNameLst>
                                      </p:cBhvr>
                                      <p:tavLst>
                                        <p:tav tm="0" fmla="#ppt_y-sin(pi*$)/27">
                                          <p:val>
                                            <p:fltVal val="0"/>
                                          </p:val>
                                        </p:tav>
                                        <p:tav tm="100000">
                                          <p:val>
                                            <p:fltVal val="1"/>
                                          </p:val>
                                        </p:tav>
                                      </p:tavLst>
                                    </p:anim>
                                    <p:anim calcmode="lin" valueType="num">
                                      <p:cBhvr>
                                        <p:cTn id="272" dur="82" tmFilter="0, 0; 0.125,0.2665; 0.25,0.4; 0.375,0.465; 0.5,0.5;  0.625,0.535; 0.75,0.6; 0.875,0.7335; 1,1">
                                          <p:stCondLst>
                                            <p:cond delay="828"/>
                                          </p:stCondLst>
                                        </p:cTn>
                                        <p:tgtEl>
                                          <p:spTgt spid="32"/>
                                        </p:tgtEl>
                                        <p:attrNameLst>
                                          <p:attrName>ppt_y</p:attrName>
                                        </p:attrNameLst>
                                      </p:cBhvr>
                                      <p:tavLst>
                                        <p:tav tm="0" fmla="#ppt_y-sin(pi*$)/81">
                                          <p:val>
                                            <p:fltVal val="0"/>
                                          </p:val>
                                        </p:tav>
                                        <p:tav tm="100000">
                                          <p:val>
                                            <p:fltVal val="1"/>
                                          </p:val>
                                        </p:tav>
                                      </p:tavLst>
                                    </p:anim>
                                    <p:animScale>
                                      <p:cBhvr>
                                        <p:cTn id="273" dur="13">
                                          <p:stCondLst>
                                            <p:cond delay="325"/>
                                          </p:stCondLst>
                                        </p:cTn>
                                        <p:tgtEl>
                                          <p:spTgt spid="32"/>
                                        </p:tgtEl>
                                      </p:cBhvr>
                                      <p:to x="100000" y="60000"/>
                                    </p:animScale>
                                    <p:animScale>
                                      <p:cBhvr>
                                        <p:cTn id="274" dur="83" decel="50000">
                                          <p:stCondLst>
                                            <p:cond delay="338"/>
                                          </p:stCondLst>
                                        </p:cTn>
                                        <p:tgtEl>
                                          <p:spTgt spid="32"/>
                                        </p:tgtEl>
                                      </p:cBhvr>
                                      <p:to x="100000" y="100000"/>
                                    </p:animScale>
                                    <p:animScale>
                                      <p:cBhvr>
                                        <p:cTn id="275" dur="13">
                                          <p:stCondLst>
                                            <p:cond delay="656"/>
                                          </p:stCondLst>
                                        </p:cTn>
                                        <p:tgtEl>
                                          <p:spTgt spid="32"/>
                                        </p:tgtEl>
                                      </p:cBhvr>
                                      <p:to x="100000" y="80000"/>
                                    </p:animScale>
                                    <p:animScale>
                                      <p:cBhvr>
                                        <p:cTn id="276" dur="83" decel="50000">
                                          <p:stCondLst>
                                            <p:cond delay="669"/>
                                          </p:stCondLst>
                                        </p:cTn>
                                        <p:tgtEl>
                                          <p:spTgt spid="32"/>
                                        </p:tgtEl>
                                      </p:cBhvr>
                                      <p:to x="100000" y="100000"/>
                                    </p:animScale>
                                    <p:animScale>
                                      <p:cBhvr>
                                        <p:cTn id="277" dur="13">
                                          <p:stCondLst>
                                            <p:cond delay="821"/>
                                          </p:stCondLst>
                                        </p:cTn>
                                        <p:tgtEl>
                                          <p:spTgt spid="32"/>
                                        </p:tgtEl>
                                      </p:cBhvr>
                                      <p:to x="100000" y="90000"/>
                                    </p:animScale>
                                    <p:animScale>
                                      <p:cBhvr>
                                        <p:cTn id="278" dur="83" decel="50000">
                                          <p:stCondLst>
                                            <p:cond delay="834"/>
                                          </p:stCondLst>
                                        </p:cTn>
                                        <p:tgtEl>
                                          <p:spTgt spid="32"/>
                                        </p:tgtEl>
                                      </p:cBhvr>
                                      <p:to x="100000" y="100000"/>
                                    </p:animScale>
                                    <p:animScale>
                                      <p:cBhvr>
                                        <p:cTn id="279" dur="13">
                                          <p:stCondLst>
                                            <p:cond delay="904"/>
                                          </p:stCondLst>
                                        </p:cTn>
                                        <p:tgtEl>
                                          <p:spTgt spid="32"/>
                                        </p:tgtEl>
                                      </p:cBhvr>
                                      <p:to x="100000" y="95000"/>
                                    </p:animScale>
                                    <p:animScale>
                                      <p:cBhvr>
                                        <p:cTn id="280" dur="83" decel="50000">
                                          <p:stCondLst>
                                            <p:cond delay="917"/>
                                          </p:stCondLst>
                                        </p:cTn>
                                        <p:tgtEl>
                                          <p:spTgt spid="32"/>
                                        </p:tgtEl>
                                      </p:cBhvr>
                                      <p:to x="100000" y="100000"/>
                                    </p:animScale>
                                  </p:childTnLst>
                                </p:cTn>
                              </p:par>
                            </p:childTnLst>
                          </p:cTn>
                        </p:par>
                      </p:childTnLst>
                    </p:cTn>
                  </p:par>
                </p:childTnLst>
              </p:cTn>
              <p:nextCondLst>
                <p:cond evt="onClick" delay="0">
                  <p:tgtEl>
                    <p:spTgt spid="30"/>
                  </p:tgtEl>
                </p:cond>
              </p:nextCondLst>
            </p:seq>
            <p:seq concurrent="1" nextAc="seek">
              <p:cTn id="281" restart="whenNotActive" fill="hold" evtFilter="cancelBubble" nodeType="interactiveSeq">
                <p:stCondLst>
                  <p:cond evt="onClick" delay="0">
                    <p:tgtEl>
                      <p:spTgt spid="32"/>
                    </p:tgtEl>
                  </p:cond>
                </p:stCondLst>
                <p:endSync evt="end" delay="0">
                  <p:rtn val="all"/>
                </p:endSync>
                <p:childTnLst>
                  <p:par>
                    <p:cTn id="282" fill="hold">
                      <p:stCondLst>
                        <p:cond delay="0"/>
                      </p:stCondLst>
                      <p:childTnLst>
                        <p:par>
                          <p:cTn id="283" fill="hold">
                            <p:stCondLst>
                              <p:cond delay="0"/>
                            </p:stCondLst>
                            <p:childTnLst>
                              <p:par>
                                <p:cTn id="284" presetID="1" presetClass="exit" presetSubtype="0" fill="hold" grpId="1" nodeType="clickEffect">
                                  <p:stCondLst>
                                    <p:cond delay="0"/>
                                  </p:stCondLst>
                                  <p:childTnLst>
                                    <p:set>
                                      <p:cBhvr>
                                        <p:cTn id="285" dur="1" fill="hold">
                                          <p:stCondLst>
                                            <p:cond delay="0"/>
                                          </p:stCondLst>
                                        </p:cTn>
                                        <p:tgtEl>
                                          <p:spTgt spid="31"/>
                                        </p:tgtEl>
                                        <p:attrNameLst>
                                          <p:attrName>style.visibility</p:attrName>
                                        </p:attrNameLst>
                                      </p:cBhvr>
                                      <p:to>
                                        <p:strVal val="hidden"/>
                                      </p:to>
                                    </p:set>
                                  </p:childTnLst>
                                  <p:subTnLst>
                                    <p:audio>
                                      <p:cMediaNode>
                                        <p:cTn display="0" masterRel="sameClick">
                                          <p:stCondLst>
                                            <p:cond evt="begin" delay="0">
                                              <p:tn val="284"/>
                                            </p:cond>
                                          </p:stCondLst>
                                          <p:endCondLst>
                                            <p:cond evt="onStopAudio" delay="0">
                                              <p:tgtEl>
                                                <p:sldTgt/>
                                              </p:tgtEl>
                                            </p:cond>
                                          </p:endCondLst>
                                        </p:cTn>
                                        <p:tgtEl>
                                          <p:sndTgt r:embed="rId2" name="clochette.wav"/>
                                        </p:tgtEl>
                                      </p:cMediaNode>
                                    </p:audio>
                                  </p:subTnLst>
                                </p:cTn>
                              </p:par>
                              <p:par>
                                <p:cTn id="286" presetID="1" presetClass="exit" presetSubtype="0" fill="hold" nodeType="withEffect">
                                  <p:stCondLst>
                                    <p:cond delay="0"/>
                                  </p:stCondLst>
                                  <p:childTnLst>
                                    <p:set>
                                      <p:cBhvr>
                                        <p:cTn id="287" dur="1" fill="hold">
                                          <p:stCondLst>
                                            <p:cond delay="0"/>
                                          </p:stCondLst>
                                        </p:cTn>
                                        <p:tgtEl>
                                          <p:spTgt spid="32"/>
                                        </p:tgtEl>
                                        <p:attrNameLst>
                                          <p:attrName>style.visibility</p:attrName>
                                        </p:attrNameLst>
                                      </p:cBhvr>
                                      <p:to>
                                        <p:strVal val="hidden"/>
                                      </p:to>
                                    </p:set>
                                  </p:childTnLst>
                                </p:cTn>
                              </p:par>
                            </p:childTnLst>
                          </p:cTn>
                        </p:par>
                        <p:par>
                          <p:cTn id="288" fill="hold">
                            <p:stCondLst>
                              <p:cond delay="0"/>
                            </p:stCondLst>
                            <p:childTnLst>
                              <p:par>
                                <p:cTn id="289" presetID="12" presetClass="entr" presetSubtype="8" fill="hold" grpId="0" nodeType="afterEffect">
                                  <p:stCondLst>
                                    <p:cond delay="0"/>
                                  </p:stCondLst>
                                  <p:childTnLst>
                                    <p:set>
                                      <p:cBhvr>
                                        <p:cTn id="290" dur="1" fill="hold">
                                          <p:stCondLst>
                                            <p:cond delay="0"/>
                                          </p:stCondLst>
                                        </p:cTn>
                                        <p:tgtEl>
                                          <p:spTgt spid="5"/>
                                        </p:tgtEl>
                                        <p:attrNameLst>
                                          <p:attrName>style.visibility</p:attrName>
                                        </p:attrNameLst>
                                      </p:cBhvr>
                                      <p:to>
                                        <p:strVal val="visible"/>
                                      </p:to>
                                    </p:set>
                                    <p:anim calcmode="lin" valueType="num">
                                      <p:cBhvr additive="base">
                                        <p:cTn id="291" dur="500"/>
                                        <p:tgtEl>
                                          <p:spTgt spid="5"/>
                                        </p:tgtEl>
                                        <p:attrNameLst>
                                          <p:attrName>ppt_x</p:attrName>
                                        </p:attrNameLst>
                                      </p:cBhvr>
                                      <p:tavLst>
                                        <p:tav tm="0">
                                          <p:val>
                                            <p:strVal val="#ppt_x-#ppt_w*1.125000"/>
                                          </p:val>
                                        </p:tav>
                                        <p:tav tm="100000">
                                          <p:val>
                                            <p:strVal val="#ppt_x"/>
                                          </p:val>
                                        </p:tav>
                                      </p:tavLst>
                                    </p:anim>
                                    <p:animEffect transition="in" filter="wipe(right)">
                                      <p:cBhvr>
                                        <p:cTn id="292" dur="500"/>
                                        <p:tgtEl>
                                          <p:spTgt spid="5"/>
                                        </p:tgtEl>
                                      </p:cBhvr>
                                    </p:animEffect>
                                  </p:childTnLst>
                                </p:cTn>
                              </p:par>
                            </p:childTnLst>
                          </p:cTn>
                        </p:par>
                      </p:childTnLst>
                    </p:cTn>
                  </p:par>
                </p:childTnLst>
              </p:cTn>
              <p:nextCondLst>
                <p:cond evt="onClick" delay="0">
                  <p:tgtEl>
                    <p:spTgt spid="32"/>
                  </p:tgtEl>
                </p:cond>
              </p:nextCondLst>
            </p:seq>
          </p:childTnLst>
        </p:cTn>
      </p:par>
    </p:tnLst>
    <p:bldLst>
      <p:bldP spid="5" grpId="0" animBg="1"/>
      <p:bldP spid="7" grpId="1" animBg="1"/>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P spid="29" grpId="0" animBg="1"/>
      <p:bldP spid="29" grpId="1" animBg="1"/>
      <p:bldP spid="31" grpId="0" animBg="1"/>
      <p:bldP spid="3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2</a:t>
            </a:r>
            <a:endParaRPr lang="fr-FR" dirty="0"/>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endParaRPr lang="fr-FR" sz="3000" spc="100" dirty="0" smtClean="0"/>
          </a:p>
          <a:p>
            <a:pPr algn="just">
              <a:spcBef>
                <a:spcPts val="300"/>
              </a:spcBef>
              <a:spcAft>
                <a:spcPts val="300"/>
              </a:spcAft>
            </a:pPr>
            <a:r>
              <a:rPr lang="fr-FR" sz="3000" spc="100" dirty="0" smtClean="0"/>
              <a:t>Titi est un petit cochon d’Inde. Il habite dans une grande cage toute neuve. Il dort dans le foin tout chaud.</a:t>
            </a:r>
          </a:p>
          <a:p>
            <a:pPr algn="just">
              <a:spcBef>
                <a:spcPts val="300"/>
              </a:spcBef>
              <a:spcAft>
                <a:spcPts val="300"/>
              </a:spcAft>
            </a:pPr>
            <a:r>
              <a:rPr lang="fr-FR" sz="3000" spc="100" dirty="0" smtClean="0"/>
              <a:t>Titi aime jouer à la cachette dans son foin : il se glisse en dessous et hop ! il  disparaît.</a:t>
            </a:r>
          </a:p>
          <a:p>
            <a:pPr algn="just">
              <a:spcBef>
                <a:spcPts val="300"/>
              </a:spcBef>
              <a:spcAft>
                <a:spcPts val="300"/>
              </a:spcAft>
            </a:pPr>
            <a:r>
              <a:rPr lang="fr-FR" sz="3000" spc="100" dirty="0" smtClean="0"/>
              <a:t>Aujourd’hui, il y a quelque chose de bizarre dans la cage de Titi : une montagne !</a:t>
            </a:r>
          </a:p>
          <a:p>
            <a:pPr algn="just">
              <a:spcBef>
                <a:spcPts val="300"/>
              </a:spcBef>
              <a:spcAft>
                <a:spcPts val="300"/>
              </a:spcAft>
            </a:pPr>
            <a:r>
              <a:rPr lang="fr-FR" sz="3000" spc="100" dirty="0" smtClean="0"/>
              <a:t>Une énorme montagne qui prend toute la place.</a:t>
            </a:r>
          </a:p>
          <a:p>
            <a:pPr algn="just">
              <a:spcBef>
                <a:spcPts val="300"/>
              </a:spcBef>
              <a:spcAft>
                <a:spcPts val="300"/>
              </a:spcAft>
            </a:pPr>
            <a:r>
              <a:rPr lang="fr-FR" sz="3000" spc="100" dirty="0" smtClean="0"/>
              <a:t>Titi a un peu peur. Cette montagne est verte !</a:t>
            </a:r>
          </a:p>
          <a:p>
            <a:pPr algn="just">
              <a:spcBef>
                <a:spcPts val="300"/>
              </a:spcBef>
              <a:spcAft>
                <a:spcPts val="300"/>
              </a:spcAft>
            </a:pPr>
            <a:r>
              <a:rPr lang="fr-FR" sz="3000" spc="100" dirty="0" smtClean="0"/>
              <a:t>Comment est-elle venue dans sa cage ? Elle n’a pas de pattes pour marcher.</a:t>
            </a:r>
            <a:endParaRPr lang="fr-FR" sz="3000" spc="100" dirty="0"/>
          </a:p>
        </p:txBody>
      </p:sp>
      <p:sp>
        <p:nvSpPr>
          <p:cNvPr id="3" name="Rectangle 2"/>
          <p:cNvSpPr/>
          <p:nvPr/>
        </p:nvSpPr>
        <p:spPr>
          <a:xfrm>
            <a:off x="947005" y="8620"/>
            <a:ext cx="724999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Titi et la montagne verte</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50180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r>
              <a:rPr lang="fr-FR" sz="3200" spc="100" dirty="0"/>
              <a:t>Et la </a:t>
            </a:r>
            <a:r>
              <a:rPr lang="fr-FR" sz="3000" spc="100" dirty="0"/>
              <a:t>porte</a:t>
            </a:r>
            <a:r>
              <a:rPr lang="fr-FR" sz="3200" spc="100" dirty="0"/>
              <a:t> de la cage est toujours fermée, pas à clé, non, il n’y a pas de clé aux cages, mais la porte ferme très, très bien</a:t>
            </a:r>
            <a:r>
              <a:rPr lang="fr-FR" sz="3200" spc="100" dirty="0" smtClean="0"/>
              <a:t>.</a:t>
            </a:r>
          </a:p>
          <a:p>
            <a:pPr algn="just">
              <a:spcBef>
                <a:spcPts val="300"/>
              </a:spcBef>
              <a:spcAft>
                <a:spcPts val="300"/>
              </a:spcAft>
            </a:pPr>
            <a:r>
              <a:rPr lang="fr-FR" sz="3200" spc="100" dirty="0" smtClean="0"/>
              <a:t>Personne </a:t>
            </a:r>
            <a:r>
              <a:rPr lang="fr-FR" sz="3200" spc="100" dirty="0"/>
              <a:t>ne peut  rentrer.</a:t>
            </a:r>
          </a:p>
          <a:p>
            <a:pPr algn="just">
              <a:spcBef>
                <a:spcPts val="300"/>
              </a:spcBef>
              <a:spcAft>
                <a:spcPts val="300"/>
              </a:spcAft>
            </a:pPr>
            <a:r>
              <a:rPr lang="fr-FR" sz="3200" spc="100" dirty="0"/>
              <a:t>Titi s’approche de la montagne verte, elle </a:t>
            </a:r>
            <a:r>
              <a:rPr lang="fr-FR" sz="3200" spc="100" dirty="0" smtClean="0"/>
              <a:t>sent bon</a:t>
            </a:r>
            <a:r>
              <a:rPr lang="fr-FR" sz="3200" spc="100" dirty="0"/>
              <a:t>.</a:t>
            </a:r>
          </a:p>
          <a:p>
            <a:pPr algn="just">
              <a:spcBef>
                <a:spcPts val="300"/>
              </a:spcBef>
              <a:spcAft>
                <a:spcPts val="300"/>
              </a:spcAft>
            </a:pPr>
            <a:r>
              <a:rPr lang="fr-FR" sz="3200" spc="100" dirty="0"/>
              <a:t>Titi goûte : il croque dans la montagne, mais la montagne ne dit </a:t>
            </a:r>
            <a:r>
              <a:rPr lang="fr-FR" sz="3200" spc="100" dirty="0" smtClean="0"/>
              <a:t>rien, </a:t>
            </a:r>
            <a:r>
              <a:rPr lang="fr-FR" sz="3200" spc="100" dirty="0"/>
              <a:t>elle n’a même pas eu mal quand Titi a mordu dedans</a:t>
            </a:r>
            <a:r>
              <a:rPr lang="fr-FR" sz="3200" spc="100" dirty="0" smtClean="0"/>
              <a:t>.</a:t>
            </a: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0205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endParaRPr lang="fr-FR" sz="3000" spc="100" dirty="0"/>
          </a:p>
          <a:p>
            <a:pPr algn="just">
              <a:spcBef>
                <a:spcPts val="300"/>
              </a:spcBef>
              <a:spcAft>
                <a:spcPts val="300"/>
              </a:spcAft>
            </a:pPr>
            <a:r>
              <a:rPr lang="fr-FR" sz="3000" spc="100" dirty="0"/>
              <a:t>Pourtant, les dents de Titi croquent très fort, surtout quand il a faim.</a:t>
            </a:r>
          </a:p>
          <a:p>
            <a:pPr algn="just">
              <a:spcBef>
                <a:spcPts val="300"/>
              </a:spcBef>
              <a:spcAft>
                <a:spcPts val="300"/>
              </a:spcAft>
            </a:pPr>
            <a:r>
              <a:rPr lang="fr-FR" sz="3000" spc="100" dirty="0" smtClean="0"/>
              <a:t>Elle est délicieuse cette montagne verte : Titi a envie de la dévorer entièrement.</a:t>
            </a:r>
          </a:p>
          <a:p>
            <a:pPr algn="just">
              <a:spcBef>
                <a:spcPts val="300"/>
              </a:spcBef>
              <a:spcAft>
                <a:spcPts val="300"/>
              </a:spcAft>
            </a:pPr>
            <a:r>
              <a:rPr lang="fr-FR" sz="3000" spc="100" dirty="0" smtClean="0"/>
              <a:t>Maman </a:t>
            </a:r>
            <a:r>
              <a:rPr lang="fr-FR" sz="3000" spc="100" dirty="0"/>
              <a:t>entre dans la cuisine et dit : « Alors, Titi, elle est bonne ta salade ? »</a:t>
            </a:r>
          </a:p>
          <a:p>
            <a:pPr algn="just">
              <a:spcBef>
                <a:spcPts val="300"/>
              </a:spcBef>
              <a:spcAft>
                <a:spcPts val="300"/>
              </a:spcAft>
            </a:pPr>
            <a:r>
              <a:rPr lang="fr-FR" sz="3000" spc="100" dirty="0"/>
              <a:t>Maintenant, la montagne a une drôle de forme, avec des trous partout : miam, miam, miam.</a:t>
            </a: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70077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4" name="Rectangle 3">
            <a:hlinkClick r:id="" action="ppaction://noaction" highlightClick="1"/>
          </p:cNvPr>
          <p:cNvSpPr/>
          <p:nvPr/>
        </p:nvSpPr>
        <p:spPr>
          <a:xfrm>
            <a:off x="0" y="0"/>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rayée 4">
            <a:hlinkClick r:id="" action="ppaction://hlinkshowjump?jump=firs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a:hlinkClick r:id="rId3" action="ppaction://hlinksldjump"/>
          </p:cNvPr>
          <p:cNvSpPr/>
          <p:nvPr/>
        </p:nvSpPr>
        <p:spPr>
          <a:xfrm flipH="1">
            <a:off x="287524"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hlinkClick r:id="" action="ppaction://noaction" highlightClick="1"/>
          </p:cNvPr>
          <p:cNvSpPr/>
          <p:nvPr/>
        </p:nvSpPr>
        <p:spPr>
          <a:xfrm>
            <a:off x="442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Qui est </a:t>
            </a:r>
            <a:r>
              <a:rPr lang="fr-FR" sz="2800" dirty="0" smtClean="0"/>
              <a:t>Titi ?</a:t>
            </a:r>
            <a:endParaRPr lang="fr-FR" sz="2800" spc="100"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463" y="3180157"/>
            <a:ext cx="739965" cy="497686"/>
          </a:xfrm>
          <a:prstGeom prst="rect">
            <a:avLst/>
          </a:prstGeom>
        </p:spPr>
      </p:pic>
      <p:sp>
        <p:nvSpPr>
          <p:cNvPr id="19" name="Rectangle 18">
            <a:hlinkClick r:id="" action="ppaction://noaction" highlightClick="1"/>
          </p:cNvPr>
          <p:cNvSpPr/>
          <p:nvPr/>
        </p:nvSpPr>
        <p:spPr>
          <a:xfrm>
            <a:off x="442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disparaît-il </a:t>
            </a:r>
            <a:r>
              <a:rPr lang="fr-FR" sz="2800" dirty="0" smtClean="0"/>
              <a:t>parfois ?</a:t>
            </a:r>
            <a:endParaRPr lang="fr-FR" sz="2800" spc="100" dirty="0"/>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463" y="3180157"/>
            <a:ext cx="739965" cy="497686"/>
          </a:xfrm>
          <a:prstGeom prst="rect">
            <a:avLst/>
          </a:prstGeom>
        </p:spPr>
      </p:pic>
      <p:sp>
        <p:nvSpPr>
          <p:cNvPr id="21" name="Rectangle 20">
            <a:hlinkClick r:id="" action="ppaction://noaction" highlightClick="1"/>
          </p:cNvPr>
          <p:cNvSpPr/>
          <p:nvPr/>
        </p:nvSpPr>
        <p:spPr>
          <a:xfrm>
            <a:off x="442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De quoi a-t-il peur aujourd'hui </a:t>
            </a:r>
            <a:r>
              <a:rPr lang="fr-FR" sz="2800" dirty="0" smtClean="0"/>
              <a:t>?</a:t>
            </a:r>
            <a:endParaRPr lang="fr-FR" sz="2800" spc="100" dirty="0"/>
          </a:p>
        </p:txBody>
      </p:sp>
      <p:pic>
        <p:nvPicPr>
          <p:cNvPr id="22" name="Imag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463" y="3180157"/>
            <a:ext cx="739965" cy="497686"/>
          </a:xfrm>
          <a:prstGeom prst="rect">
            <a:avLst/>
          </a:prstGeom>
        </p:spPr>
      </p:pic>
      <p:sp>
        <p:nvSpPr>
          <p:cNvPr id="23" name="Rectangle 22">
            <a:hlinkClick r:id="" action="ppaction://noaction" highlightClick="1"/>
          </p:cNvPr>
          <p:cNvSpPr/>
          <p:nvPr/>
        </p:nvSpPr>
        <p:spPr>
          <a:xfrm>
            <a:off x="442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la montagne n'a-t-elle pas mal quand Titi croque </a:t>
            </a:r>
            <a:r>
              <a:rPr lang="fr-FR" sz="2800" dirty="0" smtClean="0"/>
              <a:t>dedans ?</a:t>
            </a:r>
            <a:endParaRPr lang="fr-FR" sz="2800" spc="100" dirty="0"/>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463" y="3180157"/>
            <a:ext cx="739965" cy="497686"/>
          </a:xfrm>
          <a:prstGeom prst="rect">
            <a:avLst/>
          </a:prstGeom>
        </p:spPr>
      </p:pic>
      <p:sp>
        <p:nvSpPr>
          <p:cNvPr id="25" name="Rectangle 24">
            <a:hlinkClick r:id="" action="ppaction://noaction" highlightClick="1"/>
          </p:cNvPr>
          <p:cNvSpPr/>
          <p:nvPr/>
        </p:nvSpPr>
        <p:spPr>
          <a:xfrm>
            <a:off x="442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800" dirty="0"/>
              <a:t>Pourquoi la montagne a-t-elle une drôle de forme à la fin de </a:t>
            </a:r>
            <a:r>
              <a:rPr lang="fr-FR" sz="2800" dirty="0" smtClean="0"/>
              <a:t>l'histoire ?</a:t>
            </a:r>
            <a:endParaRPr lang="fr-FR" sz="2800" spc="100" dirty="0"/>
          </a:p>
        </p:txBody>
      </p:sp>
      <p:pic>
        <p:nvPicPr>
          <p:cNvPr id="26" name="Imag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463" y="3180157"/>
            <a:ext cx="739965" cy="497686"/>
          </a:xfrm>
          <a:prstGeom prst="rect">
            <a:avLst/>
          </a:prstGeom>
        </p:spPr>
      </p:pic>
      <p:sp>
        <p:nvSpPr>
          <p:cNvPr id="27" name="Rectangle 26">
            <a:hlinkClick r:id="" action="ppaction://noaction" highlightClick="1"/>
          </p:cNvPr>
          <p:cNvSpPr/>
          <p:nvPr/>
        </p:nvSpPr>
        <p:spPr>
          <a:xfrm>
            <a:off x="4428" y="2708920"/>
            <a:ext cx="8388424" cy="144016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As-tu envie de dévorer une montagne </a:t>
            </a:r>
            <a:r>
              <a:rPr lang="fr-FR" sz="2800" dirty="0" smtClean="0"/>
              <a:t>?</a:t>
            </a:r>
            <a:endParaRPr lang="fr-FR" sz="2800" spc="100" dirty="0"/>
          </a:p>
        </p:txBody>
      </p:sp>
      <p:pic>
        <p:nvPicPr>
          <p:cNvPr id="28" name="Imag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463" y="3180157"/>
            <a:ext cx="739965" cy="497686"/>
          </a:xfrm>
          <a:prstGeom prst="rect">
            <a:avLst/>
          </a:prstGeom>
        </p:spPr>
      </p:pic>
    </p:spTree>
    <p:extLst>
      <p:ext uri="{BB962C8B-B14F-4D97-AF65-F5344CB8AC3E}">
        <p14:creationId xmlns:p14="http://schemas.microsoft.com/office/powerpoint/2010/main" val="15375569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lochette.wav"/>
                                        </p:tgtEl>
                                      </p:cMediaNode>
                                    </p:audio>
                                  </p:subTnLst>
                                </p:cTn>
                              </p:par>
                              <p:par>
                                <p:cTn id="7" presetID="1" presetClass="exit" presetSubtype="0" fill="hold"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par>
                          <p:cTn id="9" fill="hold">
                            <p:stCondLst>
                              <p:cond delay="0"/>
                            </p:stCondLst>
                            <p:childTnLst>
                              <p:par>
                                <p:cTn id="10" presetID="26"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290">
                                          <p:stCondLst>
                                            <p:cond delay="0"/>
                                          </p:stCondLst>
                                        </p:cTn>
                                        <p:tgtEl>
                                          <p:spTgt spid="19"/>
                                        </p:tgtEl>
                                      </p:cBhvr>
                                    </p:animEffect>
                                    <p:anim calcmode="lin" valueType="num">
                                      <p:cBhvr>
                                        <p:cTn id="13" dur="911"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19"/>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19"/>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19"/>
                                        </p:tgtEl>
                                        <p:attrNameLst>
                                          <p:attrName>ppt_y</p:attrName>
                                        </p:attrNameLst>
                                      </p:cBhvr>
                                      <p:tavLst>
                                        <p:tav tm="0" fmla="#ppt_y-sin(pi*$)/81">
                                          <p:val>
                                            <p:fltVal val="0"/>
                                          </p:val>
                                        </p:tav>
                                        <p:tav tm="100000">
                                          <p:val>
                                            <p:fltVal val="1"/>
                                          </p:val>
                                        </p:tav>
                                      </p:tavLst>
                                    </p:anim>
                                    <p:animScale>
                                      <p:cBhvr>
                                        <p:cTn id="18" dur="13">
                                          <p:stCondLst>
                                            <p:cond delay="325"/>
                                          </p:stCondLst>
                                        </p:cTn>
                                        <p:tgtEl>
                                          <p:spTgt spid="19"/>
                                        </p:tgtEl>
                                      </p:cBhvr>
                                      <p:to x="100000" y="60000"/>
                                    </p:animScale>
                                    <p:animScale>
                                      <p:cBhvr>
                                        <p:cTn id="19" dur="83" decel="50000">
                                          <p:stCondLst>
                                            <p:cond delay="338"/>
                                          </p:stCondLst>
                                        </p:cTn>
                                        <p:tgtEl>
                                          <p:spTgt spid="19"/>
                                        </p:tgtEl>
                                      </p:cBhvr>
                                      <p:to x="100000" y="100000"/>
                                    </p:animScale>
                                    <p:animScale>
                                      <p:cBhvr>
                                        <p:cTn id="20" dur="13">
                                          <p:stCondLst>
                                            <p:cond delay="656"/>
                                          </p:stCondLst>
                                        </p:cTn>
                                        <p:tgtEl>
                                          <p:spTgt spid="19"/>
                                        </p:tgtEl>
                                      </p:cBhvr>
                                      <p:to x="100000" y="80000"/>
                                    </p:animScale>
                                    <p:animScale>
                                      <p:cBhvr>
                                        <p:cTn id="21" dur="83" decel="50000">
                                          <p:stCondLst>
                                            <p:cond delay="669"/>
                                          </p:stCondLst>
                                        </p:cTn>
                                        <p:tgtEl>
                                          <p:spTgt spid="19"/>
                                        </p:tgtEl>
                                      </p:cBhvr>
                                      <p:to x="100000" y="100000"/>
                                    </p:animScale>
                                    <p:animScale>
                                      <p:cBhvr>
                                        <p:cTn id="22" dur="13">
                                          <p:stCondLst>
                                            <p:cond delay="821"/>
                                          </p:stCondLst>
                                        </p:cTn>
                                        <p:tgtEl>
                                          <p:spTgt spid="19"/>
                                        </p:tgtEl>
                                      </p:cBhvr>
                                      <p:to x="100000" y="90000"/>
                                    </p:animScale>
                                    <p:animScale>
                                      <p:cBhvr>
                                        <p:cTn id="23" dur="83" decel="50000">
                                          <p:stCondLst>
                                            <p:cond delay="834"/>
                                          </p:stCondLst>
                                        </p:cTn>
                                        <p:tgtEl>
                                          <p:spTgt spid="19"/>
                                        </p:tgtEl>
                                      </p:cBhvr>
                                      <p:to x="100000" y="100000"/>
                                    </p:animScale>
                                    <p:animScale>
                                      <p:cBhvr>
                                        <p:cTn id="24" dur="13">
                                          <p:stCondLst>
                                            <p:cond delay="904"/>
                                          </p:stCondLst>
                                        </p:cTn>
                                        <p:tgtEl>
                                          <p:spTgt spid="19"/>
                                        </p:tgtEl>
                                      </p:cBhvr>
                                      <p:to x="100000" y="95000"/>
                                    </p:animScale>
                                    <p:animScale>
                                      <p:cBhvr>
                                        <p:cTn id="25" dur="83" decel="50000">
                                          <p:stCondLst>
                                            <p:cond delay="917"/>
                                          </p:stCondLst>
                                        </p:cTn>
                                        <p:tgtEl>
                                          <p:spTgt spid="19"/>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90">
                                          <p:stCondLst>
                                            <p:cond delay="0"/>
                                          </p:stCondLst>
                                        </p:cTn>
                                        <p:tgtEl>
                                          <p:spTgt spid="20"/>
                                        </p:tgtEl>
                                      </p:cBhvr>
                                    </p:animEffect>
                                    <p:anim calcmode="lin" valueType="num">
                                      <p:cBhvr>
                                        <p:cTn id="29"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0"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1"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32"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33"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34" dur="13">
                                          <p:stCondLst>
                                            <p:cond delay="325"/>
                                          </p:stCondLst>
                                        </p:cTn>
                                        <p:tgtEl>
                                          <p:spTgt spid="20"/>
                                        </p:tgtEl>
                                      </p:cBhvr>
                                      <p:to x="100000" y="60000"/>
                                    </p:animScale>
                                    <p:animScale>
                                      <p:cBhvr>
                                        <p:cTn id="35" dur="83" decel="50000">
                                          <p:stCondLst>
                                            <p:cond delay="338"/>
                                          </p:stCondLst>
                                        </p:cTn>
                                        <p:tgtEl>
                                          <p:spTgt spid="20"/>
                                        </p:tgtEl>
                                      </p:cBhvr>
                                      <p:to x="100000" y="100000"/>
                                    </p:animScale>
                                    <p:animScale>
                                      <p:cBhvr>
                                        <p:cTn id="36" dur="13">
                                          <p:stCondLst>
                                            <p:cond delay="656"/>
                                          </p:stCondLst>
                                        </p:cTn>
                                        <p:tgtEl>
                                          <p:spTgt spid="20"/>
                                        </p:tgtEl>
                                      </p:cBhvr>
                                      <p:to x="100000" y="80000"/>
                                    </p:animScale>
                                    <p:animScale>
                                      <p:cBhvr>
                                        <p:cTn id="37" dur="83" decel="50000">
                                          <p:stCondLst>
                                            <p:cond delay="669"/>
                                          </p:stCondLst>
                                        </p:cTn>
                                        <p:tgtEl>
                                          <p:spTgt spid="20"/>
                                        </p:tgtEl>
                                      </p:cBhvr>
                                      <p:to x="100000" y="100000"/>
                                    </p:animScale>
                                    <p:animScale>
                                      <p:cBhvr>
                                        <p:cTn id="38" dur="13">
                                          <p:stCondLst>
                                            <p:cond delay="821"/>
                                          </p:stCondLst>
                                        </p:cTn>
                                        <p:tgtEl>
                                          <p:spTgt spid="20"/>
                                        </p:tgtEl>
                                      </p:cBhvr>
                                      <p:to x="100000" y="90000"/>
                                    </p:animScale>
                                    <p:animScale>
                                      <p:cBhvr>
                                        <p:cTn id="39" dur="83" decel="50000">
                                          <p:stCondLst>
                                            <p:cond delay="834"/>
                                          </p:stCondLst>
                                        </p:cTn>
                                        <p:tgtEl>
                                          <p:spTgt spid="20"/>
                                        </p:tgtEl>
                                      </p:cBhvr>
                                      <p:to x="100000" y="100000"/>
                                    </p:animScale>
                                    <p:animScale>
                                      <p:cBhvr>
                                        <p:cTn id="40" dur="13">
                                          <p:stCondLst>
                                            <p:cond delay="904"/>
                                          </p:stCondLst>
                                        </p:cTn>
                                        <p:tgtEl>
                                          <p:spTgt spid="20"/>
                                        </p:tgtEl>
                                      </p:cBhvr>
                                      <p:to x="100000" y="95000"/>
                                    </p:animScale>
                                    <p:animScale>
                                      <p:cBhvr>
                                        <p:cTn id="41" dur="83" decel="50000">
                                          <p:stCondLst>
                                            <p:cond delay="917"/>
                                          </p:stCondLst>
                                        </p:cTn>
                                        <p:tgtEl>
                                          <p:spTgt spid="20"/>
                                        </p:tgtEl>
                                      </p:cBhvr>
                                      <p:to x="100000" y="100000"/>
                                    </p:animScale>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subTnLst>
                                    <p:audio>
                                      <p:cMediaNode>
                                        <p:cTn display="0" masterRel="sameClick">
                                          <p:stCondLst>
                                            <p:cond evt="begin" delay="0">
                                              <p:tn val="45"/>
                                            </p:cond>
                                          </p:stCondLst>
                                          <p:endCondLst>
                                            <p:cond evt="onStopAudio" delay="0">
                                              <p:tgtEl>
                                                <p:sldTgt/>
                                              </p:tgtEl>
                                            </p:cond>
                                          </p:endCondLst>
                                        </p:cTn>
                                        <p:tgtEl>
                                          <p:sndTgt r:embed="rId2" name="clochette.wav"/>
                                        </p:tgtEl>
                                      </p:cMediaNode>
                                    </p:audio>
                                  </p:subTnLst>
                                </p:cTn>
                              </p:par>
                              <p:par>
                                <p:cTn id="47" presetID="1" presetClass="exit" presetSubtype="0" fill="hold"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26"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290">
                                          <p:stCondLst>
                                            <p:cond delay="0"/>
                                          </p:stCondLst>
                                        </p:cTn>
                                        <p:tgtEl>
                                          <p:spTgt spid="21"/>
                                        </p:tgtEl>
                                      </p:cBhvr>
                                    </p:animEffect>
                                    <p:anim calcmode="lin" valueType="num">
                                      <p:cBhvr>
                                        <p:cTn id="52"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3"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4"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55"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56"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57" dur="13">
                                          <p:stCondLst>
                                            <p:cond delay="325"/>
                                          </p:stCondLst>
                                        </p:cTn>
                                        <p:tgtEl>
                                          <p:spTgt spid="21"/>
                                        </p:tgtEl>
                                      </p:cBhvr>
                                      <p:to x="100000" y="60000"/>
                                    </p:animScale>
                                    <p:animScale>
                                      <p:cBhvr>
                                        <p:cTn id="58" dur="83" decel="50000">
                                          <p:stCondLst>
                                            <p:cond delay="338"/>
                                          </p:stCondLst>
                                        </p:cTn>
                                        <p:tgtEl>
                                          <p:spTgt spid="21"/>
                                        </p:tgtEl>
                                      </p:cBhvr>
                                      <p:to x="100000" y="100000"/>
                                    </p:animScale>
                                    <p:animScale>
                                      <p:cBhvr>
                                        <p:cTn id="59" dur="13">
                                          <p:stCondLst>
                                            <p:cond delay="656"/>
                                          </p:stCondLst>
                                        </p:cTn>
                                        <p:tgtEl>
                                          <p:spTgt spid="21"/>
                                        </p:tgtEl>
                                      </p:cBhvr>
                                      <p:to x="100000" y="80000"/>
                                    </p:animScale>
                                    <p:animScale>
                                      <p:cBhvr>
                                        <p:cTn id="60" dur="83" decel="50000">
                                          <p:stCondLst>
                                            <p:cond delay="669"/>
                                          </p:stCondLst>
                                        </p:cTn>
                                        <p:tgtEl>
                                          <p:spTgt spid="21"/>
                                        </p:tgtEl>
                                      </p:cBhvr>
                                      <p:to x="100000" y="100000"/>
                                    </p:animScale>
                                    <p:animScale>
                                      <p:cBhvr>
                                        <p:cTn id="61" dur="13">
                                          <p:stCondLst>
                                            <p:cond delay="821"/>
                                          </p:stCondLst>
                                        </p:cTn>
                                        <p:tgtEl>
                                          <p:spTgt spid="21"/>
                                        </p:tgtEl>
                                      </p:cBhvr>
                                      <p:to x="100000" y="90000"/>
                                    </p:animScale>
                                    <p:animScale>
                                      <p:cBhvr>
                                        <p:cTn id="62" dur="83" decel="50000">
                                          <p:stCondLst>
                                            <p:cond delay="834"/>
                                          </p:stCondLst>
                                        </p:cTn>
                                        <p:tgtEl>
                                          <p:spTgt spid="21"/>
                                        </p:tgtEl>
                                      </p:cBhvr>
                                      <p:to x="100000" y="100000"/>
                                    </p:animScale>
                                    <p:animScale>
                                      <p:cBhvr>
                                        <p:cTn id="63" dur="13">
                                          <p:stCondLst>
                                            <p:cond delay="904"/>
                                          </p:stCondLst>
                                        </p:cTn>
                                        <p:tgtEl>
                                          <p:spTgt spid="21"/>
                                        </p:tgtEl>
                                      </p:cBhvr>
                                      <p:to x="100000" y="95000"/>
                                    </p:animScale>
                                    <p:animScale>
                                      <p:cBhvr>
                                        <p:cTn id="64" dur="83" decel="50000">
                                          <p:stCondLst>
                                            <p:cond delay="917"/>
                                          </p:stCondLst>
                                        </p:cTn>
                                        <p:tgtEl>
                                          <p:spTgt spid="21"/>
                                        </p:tgtEl>
                                      </p:cBhvr>
                                      <p:to x="100000" y="100000"/>
                                    </p:animScale>
                                  </p:childTnLst>
                                </p:cTn>
                              </p:par>
                              <p:par>
                                <p:cTn id="65" presetID="26" presetClass="entr" presetSubtype="0"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down)">
                                      <p:cBhvr>
                                        <p:cTn id="67" dur="290">
                                          <p:stCondLst>
                                            <p:cond delay="0"/>
                                          </p:stCondLst>
                                        </p:cTn>
                                        <p:tgtEl>
                                          <p:spTgt spid="22"/>
                                        </p:tgtEl>
                                      </p:cBhvr>
                                    </p:animEffect>
                                    <p:anim calcmode="lin" valueType="num">
                                      <p:cBhvr>
                                        <p:cTn id="68" dur="911"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9" dur="332"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0" dur="332" tmFilter="0, 0; 0.125,0.2665; 0.25,0.4; 0.375,0.465; 0.5,0.5;  0.625,0.535; 0.75,0.6; 0.875,0.7335; 1,1">
                                          <p:stCondLst>
                                            <p:cond delay="332"/>
                                          </p:stCondLst>
                                        </p:cTn>
                                        <p:tgtEl>
                                          <p:spTgt spid="22"/>
                                        </p:tgtEl>
                                        <p:attrNameLst>
                                          <p:attrName>ppt_y</p:attrName>
                                        </p:attrNameLst>
                                      </p:cBhvr>
                                      <p:tavLst>
                                        <p:tav tm="0" fmla="#ppt_y-sin(pi*$)/9">
                                          <p:val>
                                            <p:fltVal val="0"/>
                                          </p:val>
                                        </p:tav>
                                        <p:tav tm="100000">
                                          <p:val>
                                            <p:fltVal val="1"/>
                                          </p:val>
                                        </p:tav>
                                      </p:tavLst>
                                    </p:anim>
                                    <p:anim calcmode="lin" valueType="num">
                                      <p:cBhvr>
                                        <p:cTn id="71" dur="166" tmFilter="0, 0; 0.125,0.2665; 0.25,0.4; 0.375,0.465; 0.5,0.5;  0.625,0.535; 0.75,0.6; 0.875,0.7335; 1,1">
                                          <p:stCondLst>
                                            <p:cond delay="662"/>
                                          </p:stCondLst>
                                        </p:cTn>
                                        <p:tgtEl>
                                          <p:spTgt spid="22"/>
                                        </p:tgtEl>
                                        <p:attrNameLst>
                                          <p:attrName>ppt_y</p:attrName>
                                        </p:attrNameLst>
                                      </p:cBhvr>
                                      <p:tavLst>
                                        <p:tav tm="0" fmla="#ppt_y-sin(pi*$)/27">
                                          <p:val>
                                            <p:fltVal val="0"/>
                                          </p:val>
                                        </p:tav>
                                        <p:tav tm="100000">
                                          <p:val>
                                            <p:fltVal val="1"/>
                                          </p:val>
                                        </p:tav>
                                      </p:tavLst>
                                    </p:anim>
                                    <p:anim calcmode="lin" valueType="num">
                                      <p:cBhvr>
                                        <p:cTn id="72" dur="82" tmFilter="0, 0; 0.125,0.2665; 0.25,0.4; 0.375,0.465; 0.5,0.5;  0.625,0.535; 0.75,0.6; 0.875,0.7335; 1,1">
                                          <p:stCondLst>
                                            <p:cond delay="828"/>
                                          </p:stCondLst>
                                        </p:cTn>
                                        <p:tgtEl>
                                          <p:spTgt spid="22"/>
                                        </p:tgtEl>
                                        <p:attrNameLst>
                                          <p:attrName>ppt_y</p:attrName>
                                        </p:attrNameLst>
                                      </p:cBhvr>
                                      <p:tavLst>
                                        <p:tav tm="0" fmla="#ppt_y-sin(pi*$)/81">
                                          <p:val>
                                            <p:fltVal val="0"/>
                                          </p:val>
                                        </p:tav>
                                        <p:tav tm="100000">
                                          <p:val>
                                            <p:fltVal val="1"/>
                                          </p:val>
                                        </p:tav>
                                      </p:tavLst>
                                    </p:anim>
                                    <p:animScale>
                                      <p:cBhvr>
                                        <p:cTn id="73" dur="13">
                                          <p:stCondLst>
                                            <p:cond delay="325"/>
                                          </p:stCondLst>
                                        </p:cTn>
                                        <p:tgtEl>
                                          <p:spTgt spid="22"/>
                                        </p:tgtEl>
                                      </p:cBhvr>
                                      <p:to x="100000" y="60000"/>
                                    </p:animScale>
                                    <p:animScale>
                                      <p:cBhvr>
                                        <p:cTn id="74" dur="83" decel="50000">
                                          <p:stCondLst>
                                            <p:cond delay="338"/>
                                          </p:stCondLst>
                                        </p:cTn>
                                        <p:tgtEl>
                                          <p:spTgt spid="22"/>
                                        </p:tgtEl>
                                      </p:cBhvr>
                                      <p:to x="100000" y="100000"/>
                                    </p:animScale>
                                    <p:animScale>
                                      <p:cBhvr>
                                        <p:cTn id="75" dur="13">
                                          <p:stCondLst>
                                            <p:cond delay="656"/>
                                          </p:stCondLst>
                                        </p:cTn>
                                        <p:tgtEl>
                                          <p:spTgt spid="22"/>
                                        </p:tgtEl>
                                      </p:cBhvr>
                                      <p:to x="100000" y="80000"/>
                                    </p:animScale>
                                    <p:animScale>
                                      <p:cBhvr>
                                        <p:cTn id="76" dur="83" decel="50000">
                                          <p:stCondLst>
                                            <p:cond delay="669"/>
                                          </p:stCondLst>
                                        </p:cTn>
                                        <p:tgtEl>
                                          <p:spTgt spid="22"/>
                                        </p:tgtEl>
                                      </p:cBhvr>
                                      <p:to x="100000" y="100000"/>
                                    </p:animScale>
                                    <p:animScale>
                                      <p:cBhvr>
                                        <p:cTn id="77" dur="13">
                                          <p:stCondLst>
                                            <p:cond delay="821"/>
                                          </p:stCondLst>
                                        </p:cTn>
                                        <p:tgtEl>
                                          <p:spTgt spid="22"/>
                                        </p:tgtEl>
                                      </p:cBhvr>
                                      <p:to x="100000" y="90000"/>
                                    </p:animScale>
                                    <p:animScale>
                                      <p:cBhvr>
                                        <p:cTn id="78" dur="83" decel="50000">
                                          <p:stCondLst>
                                            <p:cond delay="834"/>
                                          </p:stCondLst>
                                        </p:cTn>
                                        <p:tgtEl>
                                          <p:spTgt spid="22"/>
                                        </p:tgtEl>
                                      </p:cBhvr>
                                      <p:to x="100000" y="100000"/>
                                    </p:animScale>
                                    <p:animScale>
                                      <p:cBhvr>
                                        <p:cTn id="79" dur="13">
                                          <p:stCondLst>
                                            <p:cond delay="904"/>
                                          </p:stCondLst>
                                        </p:cTn>
                                        <p:tgtEl>
                                          <p:spTgt spid="22"/>
                                        </p:tgtEl>
                                      </p:cBhvr>
                                      <p:to x="100000" y="95000"/>
                                    </p:animScale>
                                    <p:animScale>
                                      <p:cBhvr>
                                        <p:cTn id="80" dur="83" decel="50000">
                                          <p:stCondLst>
                                            <p:cond delay="917"/>
                                          </p:stCondLst>
                                        </p:cTn>
                                        <p:tgtEl>
                                          <p:spTgt spid="22"/>
                                        </p:tgtEl>
                                      </p:cBhvr>
                                      <p:to x="100000" y="100000"/>
                                    </p:animScale>
                                  </p:childTnLst>
                                </p:cTn>
                              </p:par>
                            </p:childTnLst>
                          </p:cTn>
                        </p:par>
                      </p:childTnLst>
                    </p:cTn>
                  </p:par>
                </p:childTnLst>
              </p:cTn>
              <p:nextCondLst>
                <p:cond evt="onClick" delay="0">
                  <p:tgtEl>
                    <p:spTgt spid="20"/>
                  </p:tgtEl>
                </p:cond>
              </p:nextCondLst>
            </p:seq>
            <p:seq concurrent="1" nextAc="seek">
              <p:cTn id="81" restart="whenNotActive" fill="hold" evtFilter="cancelBubble" nodeType="interactiveSeq">
                <p:stCondLst>
                  <p:cond evt="onClick" delay="0">
                    <p:tgtEl>
                      <p:spTgt spid="22"/>
                    </p:tgtEl>
                  </p:cond>
                </p:stCondLst>
                <p:endSync evt="end" delay="0">
                  <p:rtn val="all"/>
                </p:endSync>
                <p:childTnLst>
                  <p:par>
                    <p:cTn id="82" fill="hold">
                      <p:stCondLst>
                        <p:cond delay="0"/>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1"/>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2" name="clochette.wav"/>
                                        </p:tgtEl>
                                      </p:cMediaNode>
                                    </p:audio>
                                  </p:subTnLst>
                                </p:cTn>
                              </p:par>
                              <p:par>
                                <p:cTn id="86" presetID="1" presetClass="exit" presetSubtype="0" fill="hold" nodeType="withEffect">
                                  <p:stCondLst>
                                    <p:cond delay="0"/>
                                  </p:stCondLst>
                                  <p:childTnLst>
                                    <p:set>
                                      <p:cBhvr>
                                        <p:cTn id="87" dur="1" fill="hold">
                                          <p:stCondLst>
                                            <p:cond delay="0"/>
                                          </p:stCondLst>
                                        </p:cTn>
                                        <p:tgtEl>
                                          <p:spTgt spid="22"/>
                                        </p:tgtEl>
                                        <p:attrNameLst>
                                          <p:attrName>style.visibility</p:attrName>
                                        </p:attrNameLst>
                                      </p:cBhvr>
                                      <p:to>
                                        <p:strVal val="hidden"/>
                                      </p:to>
                                    </p:set>
                                  </p:childTnLst>
                                </p:cTn>
                              </p:par>
                            </p:childTnLst>
                          </p:cTn>
                        </p:par>
                        <p:par>
                          <p:cTn id="88" fill="hold">
                            <p:stCondLst>
                              <p:cond delay="0"/>
                            </p:stCondLst>
                            <p:childTnLst>
                              <p:par>
                                <p:cTn id="89" presetID="26"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down)">
                                      <p:cBhvr>
                                        <p:cTn id="91" dur="290">
                                          <p:stCondLst>
                                            <p:cond delay="0"/>
                                          </p:stCondLst>
                                        </p:cTn>
                                        <p:tgtEl>
                                          <p:spTgt spid="23"/>
                                        </p:tgtEl>
                                      </p:cBhvr>
                                    </p:animEffect>
                                    <p:anim calcmode="lin" valueType="num">
                                      <p:cBhvr>
                                        <p:cTn id="92" dur="911"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3" dur="332"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94" dur="332" tmFilter="0, 0; 0.125,0.2665; 0.25,0.4; 0.375,0.465; 0.5,0.5;  0.625,0.535; 0.75,0.6; 0.875,0.7335; 1,1">
                                          <p:stCondLst>
                                            <p:cond delay="332"/>
                                          </p:stCondLst>
                                        </p:cTn>
                                        <p:tgtEl>
                                          <p:spTgt spid="23"/>
                                        </p:tgtEl>
                                        <p:attrNameLst>
                                          <p:attrName>ppt_y</p:attrName>
                                        </p:attrNameLst>
                                      </p:cBhvr>
                                      <p:tavLst>
                                        <p:tav tm="0" fmla="#ppt_y-sin(pi*$)/9">
                                          <p:val>
                                            <p:fltVal val="0"/>
                                          </p:val>
                                        </p:tav>
                                        <p:tav tm="100000">
                                          <p:val>
                                            <p:fltVal val="1"/>
                                          </p:val>
                                        </p:tav>
                                      </p:tavLst>
                                    </p:anim>
                                    <p:anim calcmode="lin" valueType="num">
                                      <p:cBhvr>
                                        <p:cTn id="95" dur="166" tmFilter="0, 0; 0.125,0.2665; 0.25,0.4; 0.375,0.465; 0.5,0.5;  0.625,0.535; 0.75,0.6; 0.875,0.7335; 1,1">
                                          <p:stCondLst>
                                            <p:cond delay="662"/>
                                          </p:stCondLst>
                                        </p:cTn>
                                        <p:tgtEl>
                                          <p:spTgt spid="23"/>
                                        </p:tgtEl>
                                        <p:attrNameLst>
                                          <p:attrName>ppt_y</p:attrName>
                                        </p:attrNameLst>
                                      </p:cBhvr>
                                      <p:tavLst>
                                        <p:tav tm="0" fmla="#ppt_y-sin(pi*$)/27">
                                          <p:val>
                                            <p:fltVal val="0"/>
                                          </p:val>
                                        </p:tav>
                                        <p:tav tm="100000">
                                          <p:val>
                                            <p:fltVal val="1"/>
                                          </p:val>
                                        </p:tav>
                                      </p:tavLst>
                                    </p:anim>
                                    <p:anim calcmode="lin" valueType="num">
                                      <p:cBhvr>
                                        <p:cTn id="96" dur="82" tmFilter="0, 0; 0.125,0.2665; 0.25,0.4; 0.375,0.465; 0.5,0.5;  0.625,0.535; 0.75,0.6; 0.875,0.7335; 1,1">
                                          <p:stCondLst>
                                            <p:cond delay="828"/>
                                          </p:stCondLst>
                                        </p:cTn>
                                        <p:tgtEl>
                                          <p:spTgt spid="23"/>
                                        </p:tgtEl>
                                        <p:attrNameLst>
                                          <p:attrName>ppt_y</p:attrName>
                                        </p:attrNameLst>
                                      </p:cBhvr>
                                      <p:tavLst>
                                        <p:tav tm="0" fmla="#ppt_y-sin(pi*$)/81">
                                          <p:val>
                                            <p:fltVal val="0"/>
                                          </p:val>
                                        </p:tav>
                                        <p:tav tm="100000">
                                          <p:val>
                                            <p:fltVal val="1"/>
                                          </p:val>
                                        </p:tav>
                                      </p:tavLst>
                                    </p:anim>
                                    <p:animScale>
                                      <p:cBhvr>
                                        <p:cTn id="97" dur="13">
                                          <p:stCondLst>
                                            <p:cond delay="325"/>
                                          </p:stCondLst>
                                        </p:cTn>
                                        <p:tgtEl>
                                          <p:spTgt spid="23"/>
                                        </p:tgtEl>
                                      </p:cBhvr>
                                      <p:to x="100000" y="60000"/>
                                    </p:animScale>
                                    <p:animScale>
                                      <p:cBhvr>
                                        <p:cTn id="98" dur="83" decel="50000">
                                          <p:stCondLst>
                                            <p:cond delay="338"/>
                                          </p:stCondLst>
                                        </p:cTn>
                                        <p:tgtEl>
                                          <p:spTgt spid="23"/>
                                        </p:tgtEl>
                                      </p:cBhvr>
                                      <p:to x="100000" y="100000"/>
                                    </p:animScale>
                                    <p:animScale>
                                      <p:cBhvr>
                                        <p:cTn id="99" dur="13">
                                          <p:stCondLst>
                                            <p:cond delay="656"/>
                                          </p:stCondLst>
                                        </p:cTn>
                                        <p:tgtEl>
                                          <p:spTgt spid="23"/>
                                        </p:tgtEl>
                                      </p:cBhvr>
                                      <p:to x="100000" y="80000"/>
                                    </p:animScale>
                                    <p:animScale>
                                      <p:cBhvr>
                                        <p:cTn id="100" dur="83" decel="50000">
                                          <p:stCondLst>
                                            <p:cond delay="669"/>
                                          </p:stCondLst>
                                        </p:cTn>
                                        <p:tgtEl>
                                          <p:spTgt spid="23"/>
                                        </p:tgtEl>
                                      </p:cBhvr>
                                      <p:to x="100000" y="100000"/>
                                    </p:animScale>
                                    <p:animScale>
                                      <p:cBhvr>
                                        <p:cTn id="101" dur="13">
                                          <p:stCondLst>
                                            <p:cond delay="821"/>
                                          </p:stCondLst>
                                        </p:cTn>
                                        <p:tgtEl>
                                          <p:spTgt spid="23"/>
                                        </p:tgtEl>
                                      </p:cBhvr>
                                      <p:to x="100000" y="90000"/>
                                    </p:animScale>
                                    <p:animScale>
                                      <p:cBhvr>
                                        <p:cTn id="102" dur="83" decel="50000">
                                          <p:stCondLst>
                                            <p:cond delay="834"/>
                                          </p:stCondLst>
                                        </p:cTn>
                                        <p:tgtEl>
                                          <p:spTgt spid="23"/>
                                        </p:tgtEl>
                                      </p:cBhvr>
                                      <p:to x="100000" y="100000"/>
                                    </p:animScale>
                                    <p:animScale>
                                      <p:cBhvr>
                                        <p:cTn id="103" dur="13">
                                          <p:stCondLst>
                                            <p:cond delay="904"/>
                                          </p:stCondLst>
                                        </p:cTn>
                                        <p:tgtEl>
                                          <p:spTgt spid="23"/>
                                        </p:tgtEl>
                                      </p:cBhvr>
                                      <p:to x="100000" y="95000"/>
                                    </p:animScale>
                                    <p:animScale>
                                      <p:cBhvr>
                                        <p:cTn id="104" dur="83" decel="50000">
                                          <p:stCondLst>
                                            <p:cond delay="917"/>
                                          </p:stCondLst>
                                        </p:cTn>
                                        <p:tgtEl>
                                          <p:spTgt spid="23"/>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290">
                                          <p:stCondLst>
                                            <p:cond delay="0"/>
                                          </p:stCondLst>
                                        </p:cTn>
                                        <p:tgtEl>
                                          <p:spTgt spid="24"/>
                                        </p:tgtEl>
                                      </p:cBhvr>
                                    </p:animEffect>
                                    <p:anim calcmode="lin" valueType="num">
                                      <p:cBhvr>
                                        <p:cTn id="108"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9"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10"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111"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112"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113" dur="13">
                                          <p:stCondLst>
                                            <p:cond delay="325"/>
                                          </p:stCondLst>
                                        </p:cTn>
                                        <p:tgtEl>
                                          <p:spTgt spid="24"/>
                                        </p:tgtEl>
                                      </p:cBhvr>
                                      <p:to x="100000" y="60000"/>
                                    </p:animScale>
                                    <p:animScale>
                                      <p:cBhvr>
                                        <p:cTn id="114" dur="83" decel="50000">
                                          <p:stCondLst>
                                            <p:cond delay="338"/>
                                          </p:stCondLst>
                                        </p:cTn>
                                        <p:tgtEl>
                                          <p:spTgt spid="24"/>
                                        </p:tgtEl>
                                      </p:cBhvr>
                                      <p:to x="100000" y="100000"/>
                                    </p:animScale>
                                    <p:animScale>
                                      <p:cBhvr>
                                        <p:cTn id="115" dur="13">
                                          <p:stCondLst>
                                            <p:cond delay="656"/>
                                          </p:stCondLst>
                                        </p:cTn>
                                        <p:tgtEl>
                                          <p:spTgt spid="24"/>
                                        </p:tgtEl>
                                      </p:cBhvr>
                                      <p:to x="100000" y="80000"/>
                                    </p:animScale>
                                    <p:animScale>
                                      <p:cBhvr>
                                        <p:cTn id="116" dur="83" decel="50000">
                                          <p:stCondLst>
                                            <p:cond delay="669"/>
                                          </p:stCondLst>
                                        </p:cTn>
                                        <p:tgtEl>
                                          <p:spTgt spid="24"/>
                                        </p:tgtEl>
                                      </p:cBhvr>
                                      <p:to x="100000" y="100000"/>
                                    </p:animScale>
                                    <p:animScale>
                                      <p:cBhvr>
                                        <p:cTn id="117" dur="13">
                                          <p:stCondLst>
                                            <p:cond delay="821"/>
                                          </p:stCondLst>
                                        </p:cTn>
                                        <p:tgtEl>
                                          <p:spTgt spid="24"/>
                                        </p:tgtEl>
                                      </p:cBhvr>
                                      <p:to x="100000" y="90000"/>
                                    </p:animScale>
                                    <p:animScale>
                                      <p:cBhvr>
                                        <p:cTn id="118" dur="83" decel="50000">
                                          <p:stCondLst>
                                            <p:cond delay="834"/>
                                          </p:stCondLst>
                                        </p:cTn>
                                        <p:tgtEl>
                                          <p:spTgt spid="24"/>
                                        </p:tgtEl>
                                      </p:cBhvr>
                                      <p:to x="100000" y="100000"/>
                                    </p:animScale>
                                    <p:animScale>
                                      <p:cBhvr>
                                        <p:cTn id="119" dur="13">
                                          <p:stCondLst>
                                            <p:cond delay="904"/>
                                          </p:stCondLst>
                                        </p:cTn>
                                        <p:tgtEl>
                                          <p:spTgt spid="24"/>
                                        </p:tgtEl>
                                      </p:cBhvr>
                                      <p:to x="100000" y="95000"/>
                                    </p:animScale>
                                    <p:animScale>
                                      <p:cBhvr>
                                        <p:cTn id="120" dur="83" decel="50000">
                                          <p:stCondLst>
                                            <p:cond delay="917"/>
                                          </p:stCondLst>
                                        </p:cTn>
                                        <p:tgtEl>
                                          <p:spTgt spid="24"/>
                                        </p:tgtEl>
                                      </p:cBhvr>
                                      <p:to x="100000" y="100000"/>
                                    </p:animScale>
                                  </p:childTnLst>
                                </p:cTn>
                              </p:par>
                            </p:childTnLst>
                          </p:cTn>
                        </p:par>
                      </p:childTnLst>
                    </p:cTn>
                  </p:par>
                </p:childTnLst>
              </p:cTn>
              <p:nextCondLst>
                <p:cond evt="onClick" delay="0">
                  <p:tgtEl>
                    <p:spTgt spid="22"/>
                  </p:tgtEl>
                </p:cond>
              </p:nextCondLst>
            </p:seq>
            <p:seq concurrent="1" nextAc="seek">
              <p:cTn id="121" restart="whenNotActive" fill="hold" evtFilter="cancelBubble" nodeType="interactiveSeq">
                <p:stCondLst>
                  <p:cond evt="onClick" delay="0">
                    <p:tgtEl>
                      <p:spTgt spid="24"/>
                    </p:tgtEl>
                  </p:cond>
                </p:stCondLst>
                <p:endSync evt="end" delay="0">
                  <p:rtn val="all"/>
                </p:endSync>
                <p:childTnLst>
                  <p:par>
                    <p:cTn id="122" fill="hold">
                      <p:stCondLst>
                        <p:cond delay="0"/>
                      </p:stCondLst>
                      <p:childTnLst>
                        <p:par>
                          <p:cTn id="123" fill="hold">
                            <p:stCondLst>
                              <p:cond delay="0"/>
                            </p:stCondLst>
                            <p:childTnLst>
                              <p:par>
                                <p:cTn id="124" presetID="1" presetClass="exit" presetSubtype="0" fill="hold" grpId="1" nodeType="clickEffect">
                                  <p:stCondLst>
                                    <p:cond delay="0"/>
                                  </p:stCondLst>
                                  <p:childTnLst>
                                    <p:set>
                                      <p:cBhvr>
                                        <p:cTn id="125" dur="1" fill="hold">
                                          <p:stCondLst>
                                            <p:cond delay="0"/>
                                          </p:stCondLst>
                                        </p:cTn>
                                        <p:tgtEl>
                                          <p:spTgt spid="23"/>
                                        </p:tgtEl>
                                        <p:attrNameLst>
                                          <p:attrName>style.visibility</p:attrName>
                                        </p:attrNameLst>
                                      </p:cBhvr>
                                      <p:to>
                                        <p:strVal val="hidden"/>
                                      </p:to>
                                    </p:set>
                                  </p:childTnLst>
                                  <p:subTnLst>
                                    <p:audio>
                                      <p:cMediaNode>
                                        <p:cTn display="0" masterRel="sameClick">
                                          <p:stCondLst>
                                            <p:cond evt="begin" delay="0">
                                              <p:tn val="124"/>
                                            </p:cond>
                                          </p:stCondLst>
                                          <p:endCondLst>
                                            <p:cond evt="onStopAudio" delay="0">
                                              <p:tgtEl>
                                                <p:sldTgt/>
                                              </p:tgtEl>
                                            </p:cond>
                                          </p:endCondLst>
                                        </p:cTn>
                                        <p:tgtEl>
                                          <p:sndTgt r:embed="rId2" name="clochette.wav"/>
                                        </p:tgtEl>
                                      </p:cMediaNode>
                                    </p:audio>
                                  </p:subTnLst>
                                </p:cTn>
                              </p:par>
                              <p:par>
                                <p:cTn id="126" presetID="1" presetClass="exit" presetSubtype="0" fill="hold" nodeType="withEffect">
                                  <p:stCondLst>
                                    <p:cond delay="0"/>
                                  </p:stCondLst>
                                  <p:childTnLst>
                                    <p:set>
                                      <p:cBhvr>
                                        <p:cTn id="127" dur="1" fill="hold">
                                          <p:stCondLst>
                                            <p:cond delay="0"/>
                                          </p:stCondLst>
                                        </p:cTn>
                                        <p:tgtEl>
                                          <p:spTgt spid="24"/>
                                        </p:tgtEl>
                                        <p:attrNameLst>
                                          <p:attrName>style.visibility</p:attrName>
                                        </p:attrNameLst>
                                      </p:cBhvr>
                                      <p:to>
                                        <p:strVal val="hidden"/>
                                      </p:to>
                                    </p:set>
                                  </p:childTnLst>
                                </p:cTn>
                              </p:par>
                            </p:childTnLst>
                          </p:cTn>
                        </p:par>
                        <p:par>
                          <p:cTn id="128" fill="hold">
                            <p:stCondLst>
                              <p:cond delay="0"/>
                            </p:stCondLst>
                            <p:childTnLst>
                              <p:par>
                                <p:cTn id="129" presetID="26" presetClass="entr" presetSubtype="0" fill="hold" grpId="0" nodeType="after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down)">
                                      <p:cBhvr>
                                        <p:cTn id="131" dur="290">
                                          <p:stCondLst>
                                            <p:cond delay="0"/>
                                          </p:stCondLst>
                                        </p:cTn>
                                        <p:tgtEl>
                                          <p:spTgt spid="25"/>
                                        </p:tgtEl>
                                      </p:cBhvr>
                                    </p:animEffect>
                                    <p:anim calcmode="lin" valueType="num">
                                      <p:cBhvr>
                                        <p:cTn id="132" dur="911"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3" dur="3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4" dur="332" tmFilter="0, 0; 0.125,0.2665; 0.25,0.4; 0.375,0.465; 0.5,0.5;  0.625,0.535; 0.75,0.6; 0.875,0.7335; 1,1">
                                          <p:stCondLst>
                                            <p:cond delay="332"/>
                                          </p:stCondLst>
                                        </p:cTn>
                                        <p:tgtEl>
                                          <p:spTgt spid="25"/>
                                        </p:tgtEl>
                                        <p:attrNameLst>
                                          <p:attrName>ppt_y</p:attrName>
                                        </p:attrNameLst>
                                      </p:cBhvr>
                                      <p:tavLst>
                                        <p:tav tm="0" fmla="#ppt_y-sin(pi*$)/9">
                                          <p:val>
                                            <p:fltVal val="0"/>
                                          </p:val>
                                        </p:tav>
                                        <p:tav tm="100000">
                                          <p:val>
                                            <p:fltVal val="1"/>
                                          </p:val>
                                        </p:tav>
                                      </p:tavLst>
                                    </p:anim>
                                    <p:anim calcmode="lin" valueType="num">
                                      <p:cBhvr>
                                        <p:cTn id="135" dur="166" tmFilter="0, 0; 0.125,0.2665; 0.25,0.4; 0.375,0.465; 0.5,0.5;  0.625,0.535; 0.75,0.6; 0.875,0.7335; 1,1">
                                          <p:stCondLst>
                                            <p:cond delay="662"/>
                                          </p:stCondLst>
                                        </p:cTn>
                                        <p:tgtEl>
                                          <p:spTgt spid="25"/>
                                        </p:tgtEl>
                                        <p:attrNameLst>
                                          <p:attrName>ppt_y</p:attrName>
                                        </p:attrNameLst>
                                      </p:cBhvr>
                                      <p:tavLst>
                                        <p:tav tm="0" fmla="#ppt_y-sin(pi*$)/27">
                                          <p:val>
                                            <p:fltVal val="0"/>
                                          </p:val>
                                        </p:tav>
                                        <p:tav tm="100000">
                                          <p:val>
                                            <p:fltVal val="1"/>
                                          </p:val>
                                        </p:tav>
                                      </p:tavLst>
                                    </p:anim>
                                    <p:anim calcmode="lin" valueType="num">
                                      <p:cBhvr>
                                        <p:cTn id="136" dur="82" tmFilter="0, 0; 0.125,0.2665; 0.25,0.4; 0.375,0.465; 0.5,0.5;  0.625,0.535; 0.75,0.6; 0.875,0.7335; 1,1">
                                          <p:stCondLst>
                                            <p:cond delay="828"/>
                                          </p:stCondLst>
                                        </p:cTn>
                                        <p:tgtEl>
                                          <p:spTgt spid="25"/>
                                        </p:tgtEl>
                                        <p:attrNameLst>
                                          <p:attrName>ppt_y</p:attrName>
                                        </p:attrNameLst>
                                      </p:cBhvr>
                                      <p:tavLst>
                                        <p:tav tm="0" fmla="#ppt_y-sin(pi*$)/81">
                                          <p:val>
                                            <p:fltVal val="0"/>
                                          </p:val>
                                        </p:tav>
                                        <p:tav tm="100000">
                                          <p:val>
                                            <p:fltVal val="1"/>
                                          </p:val>
                                        </p:tav>
                                      </p:tavLst>
                                    </p:anim>
                                    <p:animScale>
                                      <p:cBhvr>
                                        <p:cTn id="137" dur="13">
                                          <p:stCondLst>
                                            <p:cond delay="325"/>
                                          </p:stCondLst>
                                        </p:cTn>
                                        <p:tgtEl>
                                          <p:spTgt spid="25"/>
                                        </p:tgtEl>
                                      </p:cBhvr>
                                      <p:to x="100000" y="60000"/>
                                    </p:animScale>
                                    <p:animScale>
                                      <p:cBhvr>
                                        <p:cTn id="138" dur="83" decel="50000">
                                          <p:stCondLst>
                                            <p:cond delay="338"/>
                                          </p:stCondLst>
                                        </p:cTn>
                                        <p:tgtEl>
                                          <p:spTgt spid="25"/>
                                        </p:tgtEl>
                                      </p:cBhvr>
                                      <p:to x="100000" y="100000"/>
                                    </p:animScale>
                                    <p:animScale>
                                      <p:cBhvr>
                                        <p:cTn id="139" dur="13">
                                          <p:stCondLst>
                                            <p:cond delay="656"/>
                                          </p:stCondLst>
                                        </p:cTn>
                                        <p:tgtEl>
                                          <p:spTgt spid="25"/>
                                        </p:tgtEl>
                                      </p:cBhvr>
                                      <p:to x="100000" y="80000"/>
                                    </p:animScale>
                                    <p:animScale>
                                      <p:cBhvr>
                                        <p:cTn id="140" dur="83" decel="50000">
                                          <p:stCondLst>
                                            <p:cond delay="669"/>
                                          </p:stCondLst>
                                        </p:cTn>
                                        <p:tgtEl>
                                          <p:spTgt spid="25"/>
                                        </p:tgtEl>
                                      </p:cBhvr>
                                      <p:to x="100000" y="100000"/>
                                    </p:animScale>
                                    <p:animScale>
                                      <p:cBhvr>
                                        <p:cTn id="141" dur="13">
                                          <p:stCondLst>
                                            <p:cond delay="821"/>
                                          </p:stCondLst>
                                        </p:cTn>
                                        <p:tgtEl>
                                          <p:spTgt spid="25"/>
                                        </p:tgtEl>
                                      </p:cBhvr>
                                      <p:to x="100000" y="90000"/>
                                    </p:animScale>
                                    <p:animScale>
                                      <p:cBhvr>
                                        <p:cTn id="142" dur="83" decel="50000">
                                          <p:stCondLst>
                                            <p:cond delay="834"/>
                                          </p:stCondLst>
                                        </p:cTn>
                                        <p:tgtEl>
                                          <p:spTgt spid="25"/>
                                        </p:tgtEl>
                                      </p:cBhvr>
                                      <p:to x="100000" y="100000"/>
                                    </p:animScale>
                                    <p:animScale>
                                      <p:cBhvr>
                                        <p:cTn id="143" dur="13">
                                          <p:stCondLst>
                                            <p:cond delay="904"/>
                                          </p:stCondLst>
                                        </p:cTn>
                                        <p:tgtEl>
                                          <p:spTgt spid="25"/>
                                        </p:tgtEl>
                                      </p:cBhvr>
                                      <p:to x="100000" y="95000"/>
                                    </p:animScale>
                                    <p:animScale>
                                      <p:cBhvr>
                                        <p:cTn id="144" dur="83" decel="50000">
                                          <p:stCondLst>
                                            <p:cond delay="917"/>
                                          </p:stCondLst>
                                        </p:cTn>
                                        <p:tgtEl>
                                          <p:spTgt spid="25"/>
                                        </p:tgtEl>
                                      </p:cBhvr>
                                      <p:to x="100000" y="100000"/>
                                    </p:animScale>
                                  </p:childTnLst>
                                </p:cTn>
                              </p:par>
                              <p:par>
                                <p:cTn id="145" presetID="26" presetClass="entr" presetSubtype="0" fill="hold" nodeType="with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wipe(down)">
                                      <p:cBhvr>
                                        <p:cTn id="147" dur="290">
                                          <p:stCondLst>
                                            <p:cond delay="0"/>
                                          </p:stCondLst>
                                        </p:cTn>
                                        <p:tgtEl>
                                          <p:spTgt spid="26"/>
                                        </p:tgtEl>
                                      </p:cBhvr>
                                    </p:animEffect>
                                    <p:anim calcmode="lin" valueType="num">
                                      <p:cBhvr>
                                        <p:cTn id="14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4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5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15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15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153" dur="13">
                                          <p:stCondLst>
                                            <p:cond delay="325"/>
                                          </p:stCondLst>
                                        </p:cTn>
                                        <p:tgtEl>
                                          <p:spTgt spid="26"/>
                                        </p:tgtEl>
                                      </p:cBhvr>
                                      <p:to x="100000" y="60000"/>
                                    </p:animScale>
                                    <p:animScale>
                                      <p:cBhvr>
                                        <p:cTn id="154" dur="83" decel="50000">
                                          <p:stCondLst>
                                            <p:cond delay="338"/>
                                          </p:stCondLst>
                                        </p:cTn>
                                        <p:tgtEl>
                                          <p:spTgt spid="26"/>
                                        </p:tgtEl>
                                      </p:cBhvr>
                                      <p:to x="100000" y="100000"/>
                                    </p:animScale>
                                    <p:animScale>
                                      <p:cBhvr>
                                        <p:cTn id="155" dur="13">
                                          <p:stCondLst>
                                            <p:cond delay="656"/>
                                          </p:stCondLst>
                                        </p:cTn>
                                        <p:tgtEl>
                                          <p:spTgt spid="26"/>
                                        </p:tgtEl>
                                      </p:cBhvr>
                                      <p:to x="100000" y="80000"/>
                                    </p:animScale>
                                    <p:animScale>
                                      <p:cBhvr>
                                        <p:cTn id="156" dur="83" decel="50000">
                                          <p:stCondLst>
                                            <p:cond delay="669"/>
                                          </p:stCondLst>
                                        </p:cTn>
                                        <p:tgtEl>
                                          <p:spTgt spid="26"/>
                                        </p:tgtEl>
                                      </p:cBhvr>
                                      <p:to x="100000" y="100000"/>
                                    </p:animScale>
                                    <p:animScale>
                                      <p:cBhvr>
                                        <p:cTn id="157" dur="13">
                                          <p:stCondLst>
                                            <p:cond delay="821"/>
                                          </p:stCondLst>
                                        </p:cTn>
                                        <p:tgtEl>
                                          <p:spTgt spid="26"/>
                                        </p:tgtEl>
                                      </p:cBhvr>
                                      <p:to x="100000" y="90000"/>
                                    </p:animScale>
                                    <p:animScale>
                                      <p:cBhvr>
                                        <p:cTn id="158" dur="83" decel="50000">
                                          <p:stCondLst>
                                            <p:cond delay="834"/>
                                          </p:stCondLst>
                                        </p:cTn>
                                        <p:tgtEl>
                                          <p:spTgt spid="26"/>
                                        </p:tgtEl>
                                      </p:cBhvr>
                                      <p:to x="100000" y="100000"/>
                                    </p:animScale>
                                    <p:animScale>
                                      <p:cBhvr>
                                        <p:cTn id="159" dur="13">
                                          <p:stCondLst>
                                            <p:cond delay="904"/>
                                          </p:stCondLst>
                                        </p:cTn>
                                        <p:tgtEl>
                                          <p:spTgt spid="26"/>
                                        </p:tgtEl>
                                      </p:cBhvr>
                                      <p:to x="100000" y="95000"/>
                                    </p:animScale>
                                    <p:animScale>
                                      <p:cBhvr>
                                        <p:cTn id="160" dur="83" decel="50000">
                                          <p:stCondLst>
                                            <p:cond delay="917"/>
                                          </p:stCondLst>
                                        </p:cTn>
                                        <p:tgtEl>
                                          <p:spTgt spid="26"/>
                                        </p:tgtEl>
                                      </p:cBhvr>
                                      <p:to x="100000" y="100000"/>
                                    </p:animScale>
                                  </p:childTnLst>
                                </p:cTn>
                              </p:par>
                            </p:childTnLst>
                          </p:cTn>
                        </p:par>
                      </p:childTnLst>
                    </p:cTn>
                  </p:par>
                </p:childTnLst>
              </p:cTn>
              <p:nextCondLst>
                <p:cond evt="onClick" delay="0">
                  <p:tgtEl>
                    <p:spTgt spid="24"/>
                  </p:tgtEl>
                </p:cond>
              </p:nextCondLst>
            </p:seq>
            <p:seq concurrent="1" nextAc="seek">
              <p:cTn id="161" restart="whenNotActive" fill="hold" evtFilter="cancelBubble" nodeType="interactiveSeq">
                <p:stCondLst>
                  <p:cond evt="onClick" delay="0">
                    <p:tgtEl>
                      <p:spTgt spid="26"/>
                    </p:tgtEl>
                  </p:cond>
                </p:stCondLst>
                <p:endSync evt="end" delay="0">
                  <p:rtn val="all"/>
                </p:endSync>
                <p:childTnLst>
                  <p:par>
                    <p:cTn id="162" fill="hold">
                      <p:stCondLst>
                        <p:cond delay="0"/>
                      </p:stCondLst>
                      <p:childTnLst>
                        <p:par>
                          <p:cTn id="163" fill="hold">
                            <p:stCondLst>
                              <p:cond delay="0"/>
                            </p:stCondLst>
                            <p:childTnLst>
                              <p:par>
                                <p:cTn id="164" presetID="1" presetClass="exit" presetSubtype="0" fill="hold" grpId="1" nodeType="clickEffect">
                                  <p:stCondLst>
                                    <p:cond delay="0"/>
                                  </p:stCondLst>
                                  <p:childTnLst>
                                    <p:set>
                                      <p:cBhvr>
                                        <p:cTn id="165" dur="1" fill="hold">
                                          <p:stCondLst>
                                            <p:cond delay="0"/>
                                          </p:stCondLst>
                                        </p:cTn>
                                        <p:tgtEl>
                                          <p:spTgt spid="25"/>
                                        </p:tgtEl>
                                        <p:attrNameLst>
                                          <p:attrName>style.visibility</p:attrName>
                                        </p:attrNameLst>
                                      </p:cBhvr>
                                      <p:to>
                                        <p:strVal val="hidden"/>
                                      </p:to>
                                    </p:set>
                                  </p:childTnLst>
                                  <p:subTnLst>
                                    <p:audio>
                                      <p:cMediaNode>
                                        <p:cTn display="0" masterRel="sameClick">
                                          <p:stCondLst>
                                            <p:cond evt="begin" delay="0">
                                              <p:tn val="164"/>
                                            </p:cond>
                                          </p:stCondLst>
                                          <p:endCondLst>
                                            <p:cond evt="onStopAudio" delay="0">
                                              <p:tgtEl>
                                                <p:sldTgt/>
                                              </p:tgtEl>
                                            </p:cond>
                                          </p:endCondLst>
                                        </p:cTn>
                                        <p:tgtEl>
                                          <p:sndTgt r:embed="rId2" name="clochette.wav"/>
                                        </p:tgtEl>
                                      </p:cMediaNode>
                                    </p:audio>
                                  </p:subTnLst>
                                </p:cTn>
                              </p:par>
                              <p:par>
                                <p:cTn id="166" presetID="1" presetClass="exit" presetSubtype="0" fill="hold" nodeType="withEffect">
                                  <p:stCondLst>
                                    <p:cond delay="0"/>
                                  </p:stCondLst>
                                  <p:childTnLst>
                                    <p:set>
                                      <p:cBhvr>
                                        <p:cTn id="167" dur="1" fill="hold">
                                          <p:stCondLst>
                                            <p:cond delay="0"/>
                                          </p:stCondLst>
                                        </p:cTn>
                                        <p:tgtEl>
                                          <p:spTgt spid="26"/>
                                        </p:tgtEl>
                                        <p:attrNameLst>
                                          <p:attrName>style.visibility</p:attrName>
                                        </p:attrNameLst>
                                      </p:cBhvr>
                                      <p:to>
                                        <p:strVal val="hidden"/>
                                      </p:to>
                                    </p:set>
                                  </p:childTnLst>
                                </p:cTn>
                              </p:par>
                            </p:childTnLst>
                          </p:cTn>
                        </p:par>
                        <p:par>
                          <p:cTn id="168" fill="hold">
                            <p:stCondLst>
                              <p:cond delay="0"/>
                            </p:stCondLst>
                            <p:childTnLst>
                              <p:par>
                                <p:cTn id="169" presetID="26" presetClass="entr" presetSubtype="0" fill="hold" grpId="0" nodeType="afterEffect">
                                  <p:stCondLst>
                                    <p:cond delay="0"/>
                                  </p:stCondLst>
                                  <p:childTnLst>
                                    <p:set>
                                      <p:cBhvr>
                                        <p:cTn id="170" dur="1" fill="hold">
                                          <p:stCondLst>
                                            <p:cond delay="0"/>
                                          </p:stCondLst>
                                        </p:cTn>
                                        <p:tgtEl>
                                          <p:spTgt spid="27"/>
                                        </p:tgtEl>
                                        <p:attrNameLst>
                                          <p:attrName>style.visibility</p:attrName>
                                        </p:attrNameLst>
                                      </p:cBhvr>
                                      <p:to>
                                        <p:strVal val="visible"/>
                                      </p:to>
                                    </p:set>
                                    <p:animEffect transition="in" filter="wipe(down)">
                                      <p:cBhvr>
                                        <p:cTn id="171" dur="290">
                                          <p:stCondLst>
                                            <p:cond delay="0"/>
                                          </p:stCondLst>
                                        </p:cTn>
                                        <p:tgtEl>
                                          <p:spTgt spid="27"/>
                                        </p:tgtEl>
                                      </p:cBhvr>
                                    </p:animEffect>
                                    <p:anim calcmode="lin" valueType="num">
                                      <p:cBhvr>
                                        <p:cTn id="172"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73"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74"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175"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176"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177" dur="13">
                                          <p:stCondLst>
                                            <p:cond delay="325"/>
                                          </p:stCondLst>
                                        </p:cTn>
                                        <p:tgtEl>
                                          <p:spTgt spid="27"/>
                                        </p:tgtEl>
                                      </p:cBhvr>
                                      <p:to x="100000" y="60000"/>
                                    </p:animScale>
                                    <p:animScale>
                                      <p:cBhvr>
                                        <p:cTn id="178" dur="83" decel="50000">
                                          <p:stCondLst>
                                            <p:cond delay="338"/>
                                          </p:stCondLst>
                                        </p:cTn>
                                        <p:tgtEl>
                                          <p:spTgt spid="27"/>
                                        </p:tgtEl>
                                      </p:cBhvr>
                                      <p:to x="100000" y="100000"/>
                                    </p:animScale>
                                    <p:animScale>
                                      <p:cBhvr>
                                        <p:cTn id="179" dur="13">
                                          <p:stCondLst>
                                            <p:cond delay="656"/>
                                          </p:stCondLst>
                                        </p:cTn>
                                        <p:tgtEl>
                                          <p:spTgt spid="27"/>
                                        </p:tgtEl>
                                      </p:cBhvr>
                                      <p:to x="100000" y="80000"/>
                                    </p:animScale>
                                    <p:animScale>
                                      <p:cBhvr>
                                        <p:cTn id="180" dur="83" decel="50000">
                                          <p:stCondLst>
                                            <p:cond delay="669"/>
                                          </p:stCondLst>
                                        </p:cTn>
                                        <p:tgtEl>
                                          <p:spTgt spid="27"/>
                                        </p:tgtEl>
                                      </p:cBhvr>
                                      <p:to x="100000" y="100000"/>
                                    </p:animScale>
                                    <p:animScale>
                                      <p:cBhvr>
                                        <p:cTn id="181" dur="13">
                                          <p:stCondLst>
                                            <p:cond delay="821"/>
                                          </p:stCondLst>
                                        </p:cTn>
                                        <p:tgtEl>
                                          <p:spTgt spid="27"/>
                                        </p:tgtEl>
                                      </p:cBhvr>
                                      <p:to x="100000" y="90000"/>
                                    </p:animScale>
                                    <p:animScale>
                                      <p:cBhvr>
                                        <p:cTn id="182" dur="83" decel="50000">
                                          <p:stCondLst>
                                            <p:cond delay="834"/>
                                          </p:stCondLst>
                                        </p:cTn>
                                        <p:tgtEl>
                                          <p:spTgt spid="27"/>
                                        </p:tgtEl>
                                      </p:cBhvr>
                                      <p:to x="100000" y="100000"/>
                                    </p:animScale>
                                    <p:animScale>
                                      <p:cBhvr>
                                        <p:cTn id="183" dur="13">
                                          <p:stCondLst>
                                            <p:cond delay="904"/>
                                          </p:stCondLst>
                                        </p:cTn>
                                        <p:tgtEl>
                                          <p:spTgt spid="27"/>
                                        </p:tgtEl>
                                      </p:cBhvr>
                                      <p:to x="100000" y="95000"/>
                                    </p:animScale>
                                    <p:animScale>
                                      <p:cBhvr>
                                        <p:cTn id="184" dur="83" decel="50000">
                                          <p:stCondLst>
                                            <p:cond delay="917"/>
                                          </p:stCondLst>
                                        </p:cTn>
                                        <p:tgtEl>
                                          <p:spTgt spid="27"/>
                                        </p:tgtEl>
                                      </p:cBhvr>
                                      <p:to x="100000" y="100000"/>
                                    </p:animScale>
                                  </p:childTnLst>
                                </p:cTn>
                              </p:par>
                              <p:par>
                                <p:cTn id="185" presetID="26" presetClass="entr" presetSubtype="0" fill="hold" nodeType="withEffect">
                                  <p:stCondLst>
                                    <p:cond delay="0"/>
                                  </p:stCondLst>
                                  <p:childTnLst>
                                    <p:set>
                                      <p:cBhvr>
                                        <p:cTn id="186" dur="1" fill="hold">
                                          <p:stCondLst>
                                            <p:cond delay="0"/>
                                          </p:stCondLst>
                                        </p:cTn>
                                        <p:tgtEl>
                                          <p:spTgt spid="28"/>
                                        </p:tgtEl>
                                        <p:attrNameLst>
                                          <p:attrName>style.visibility</p:attrName>
                                        </p:attrNameLst>
                                      </p:cBhvr>
                                      <p:to>
                                        <p:strVal val="visible"/>
                                      </p:to>
                                    </p:set>
                                    <p:animEffect transition="in" filter="wipe(down)">
                                      <p:cBhvr>
                                        <p:cTn id="187" dur="290">
                                          <p:stCondLst>
                                            <p:cond delay="0"/>
                                          </p:stCondLst>
                                        </p:cTn>
                                        <p:tgtEl>
                                          <p:spTgt spid="28"/>
                                        </p:tgtEl>
                                      </p:cBhvr>
                                    </p:animEffect>
                                    <p:anim calcmode="lin" valueType="num">
                                      <p:cBhvr>
                                        <p:cTn id="188"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193" dur="13">
                                          <p:stCondLst>
                                            <p:cond delay="325"/>
                                          </p:stCondLst>
                                        </p:cTn>
                                        <p:tgtEl>
                                          <p:spTgt spid="28"/>
                                        </p:tgtEl>
                                      </p:cBhvr>
                                      <p:to x="100000" y="60000"/>
                                    </p:animScale>
                                    <p:animScale>
                                      <p:cBhvr>
                                        <p:cTn id="194" dur="83" decel="50000">
                                          <p:stCondLst>
                                            <p:cond delay="338"/>
                                          </p:stCondLst>
                                        </p:cTn>
                                        <p:tgtEl>
                                          <p:spTgt spid="28"/>
                                        </p:tgtEl>
                                      </p:cBhvr>
                                      <p:to x="100000" y="100000"/>
                                    </p:animScale>
                                    <p:animScale>
                                      <p:cBhvr>
                                        <p:cTn id="195" dur="13">
                                          <p:stCondLst>
                                            <p:cond delay="656"/>
                                          </p:stCondLst>
                                        </p:cTn>
                                        <p:tgtEl>
                                          <p:spTgt spid="28"/>
                                        </p:tgtEl>
                                      </p:cBhvr>
                                      <p:to x="100000" y="80000"/>
                                    </p:animScale>
                                    <p:animScale>
                                      <p:cBhvr>
                                        <p:cTn id="196" dur="83" decel="50000">
                                          <p:stCondLst>
                                            <p:cond delay="669"/>
                                          </p:stCondLst>
                                        </p:cTn>
                                        <p:tgtEl>
                                          <p:spTgt spid="28"/>
                                        </p:tgtEl>
                                      </p:cBhvr>
                                      <p:to x="100000" y="100000"/>
                                    </p:animScale>
                                    <p:animScale>
                                      <p:cBhvr>
                                        <p:cTn id="197" dur="13">
                                          <p:stCondLst>
                                            <p:cond delay="821"/>
                                          </p:stCondLst>
                                        </p:cTn>
                                        <p:tgtEl>
                                          <p:spTgt spid="28"/>
                                        </p:tgtEl>
                                      </p:cBhvr>
                                      <p:to x="100000" y="90000"/>
                                    </p:animScale>
                                    <p:animScale>
                                      <p:cBhvr>
                                        <p:cTn id="198" dur="83" decel="50000">
                                          <p:stCondLst>
                                            <p:cond delay="834"/>
                                          </p:stCondLst>
                                        </p:cTn>
                                        <p:tgtEl>
                                          <p:spTgt spid="28"/>
                                        </p:tgtEl>
                                      </p:cBhvr>
                                      <p:to x="100000" y="100000"/>
                                    </p:animScale>
                                    <p:animScale>
                                      <p:cBhvr>
                                        <p:cTn id="199" dur="13">
                                          <p:stCondLst>
                                            <p:cond delay="904"/>
                                          </p:stCondLst>
                                        </p:cTn>
                                        <p:tgtEl>
                                          <p:spTgt spid="28"/>
                                        </p:tgtEl>
                                      </p:cBhvr>
                                      <p:to x="100000" y="95000"/>
                                    </p:animScale>
                                    <p:animScale>
                                      <p:cBhvr>
                                        <p:cTn id="200" dur="83" decel="50000">
                                          <p:stCondLst>
                                            <p:cond delay="917"/>
                                          </p:stCondLst>
                                        </p:cTn>
                                        <p:tgtEl>
                                          <p:spTgt spid="28"/>
                                        </p:tgtEl>
                                      </p:cBhvr>
                                      <p:to x="100000" y="100000"/>
                                    </p:animScale>
                                  </p:childTnLst>
                                </p:cTn>
                              </p:par>
                            </p:childTnLst>
                          </p:cTn>
                        </p:par>
                      </p:childTnLst>
                    </p:cTn>
                  </p:par>
                </p:childTnLst>
              </p:cTn>
              <p:nextCondLst>
                <p:cond evt="onClick" delay="0">
                  <p:tgtEl>
                    <p:spTgt spid="26"/>
                  </p:tgtEl>
                </p:cond>
              </p:nextCondLst>
            </p:seq>
            <p:seq concurrent="1" nextAc="seek">
              <p:cTn id="201" restart="whenNotActive" fill="hold" evtFilter="cancelBubble" nodeType="interactiveSeq">
                <p:stCondLst>
                  <p:cond evt="onClick" delay="0">
                    <p:tgtEl>
                      <p:spTgt spid="28"/>
                    </p:tgtEl>
                  </p:cond>
                </p:stCondLst>
                <p:endSync evt="end" delay="0">
                  <p:rtn val="all"/>
                </p:endSync>
                <p:childTnLst>
                  <p:par>
                    <p:cTn id="202" fill="hold">
                      <p:stCondLst>
                        <p:cond delay="0"/>
                      </p:stCondLst>
                      <p:childTnLst>
                        <p:par>
                          <p:cTn id="203" fill="hold">
                            <p:stCondLst>
                              <p:cond delay="0"/>
                            </p:stCondLst>
                            <p:childTnLst>
                              <p:par>
                                <p:cTn id="204" presetID="1" presetClass="exit" presetSubtype="0" fill="hold" grpId="1" nodeType="clickEffect">
                                  <p:stCondLst>
                                    <p:cond delay="0"/>
                                  </p:stCondLst>
                                  <p:childTnLst>
                                    <p:set>
                                      <p:cBhvr>
                                        <p:cTn id="205" dur="1" fill="hold">
                                          <p:stCondLst>
                                            <p:cond delay="0"/>
                                          </p:stCondLst>
                                        </p:cTn>
                                        <p:tgtEl>
                                          <p:spTgt spid="27"/>
                                        </p:tgtEl>
                                        <p:attrNameLst>
                                          <p:attrName>style.visibility</p:attrName>
                                        </p:attrNameLst>
                                      </p:cBhvr>
                                      <p:to>
                                        <p:strVal val="hidden"/>
                                      </p:to>
                                    </p:set>
                                  </p:childTnLst>
                                  <p:subTnLst>
                                    <p:audio>
                                      <p:cMediaNode>
                                        <p:cTn display="0" masterRel="sameClick">
                                          <p:stCondLst>
                                            <p:cond evt="begin" delay="0">
                                              <p:tn val="204"/>
                                            </p:cond>
                                          </p:stCondLst>
                                          <p:endCondLst>
                                            <p:cond evt="onStopAudio" delay="0">
                                              <p:tgtEl>
                                                <p:sldTgt/>
                                              </p:tgtEl>
                                            </p:cond>
                                          </p:endCondLst>
                                        </p:cTn>
                                        <p:tgtEl>
                                          <p:sndTgt r:embed="rId2" name="clochette.wav"/>
                                        </p:tgtEl>
                                      </p:cMediaNode>
                                    </p:audio>
                                  </p:subTnLst>
                                </p:cTn>
                              </p:par>
                              <p:par>
                                <p:cTn id="206" presetID="1" presetClass="exit" presetSubtype="0" fill="hold" nodeType="withEffect">
                                  <p:stCondLst>
                                    <p:cond delay="0"/>
                                  </p:stCondLst>
                                  <p:childTnLst>
                                    <p:set>
                                      <p:cBhvr>
                                        <p:cTn id="207" dur="1" fill="hold">
                                          <p:stCondLst>
                                            <p:cond delay="0"/>
                                          </p:stCondLst>
                                        </p:cTn>
                                        <p:tgtEl>
                                          <p:spTgt spid="28"/>
                                        </p:tgtEl>
                                        <p:attrNameLst>
                                          <p:attrName>style.visibility</p:attrName>
                                        </p:attrNameLst>
                                      </p:cBhvr>
                                      <p:to>
                                        <p:strVal val="hidden"/>
                                      </p:to>
                                    </p:set>
                                  </p:childTnLst>
                                </p:cTn>
                              </p:par>
                            </p:childTnLst>
                          </p:cTn>
                        </p:par>
                        <p:par>
                          <p:cTn id="208" fill="hold">
                            <p:stCondLst>
                              <p:cond delay="0"/>
                            </p:stCondLst>
                            <p:childTnLst>
                              <p:par>
                                <p:cTn id="209" presetID="12" presetClass="entr" presetSubtype="8" fill="hold" grpId="0" nodeType="afterEffect">
                                  <p:stCondLst>
                                    <p:cond delay="0"/>
                                  </p:stCondLst>
                                  <p:childTnLst>
                                    <p:set>
                                      <p:cBhvr>
                                        <p:cTn id="210" dur="1" fill="hold">
                                          <p:stCondLst>
                                            <p:cond delay="0"/>
                                          </p:stCondLst>
                                        </p:cTn>
                                        <p:tgtEl>
                                          <p:spTgt spid="5"/>
                                        </p:tgtEl>
                                        <p:attrNameLst>
                                          <p:attrName>style.visibility</p:attrName>
                                        </p:attrNameLst>
                                      </p:cBhvr>
                                      <p:to>
                                        <p:strVal val="visible"/>
                                      </p:to>
                                    </p:set>
                                    <p:anim calcmode="lin" valueType="num">
                                      <p:cBhvr additive="base">
                                        <p:cTn id="211" dur="500"/>
                                        <p:tgtEl>
                                          <p:spTgt spid="5"/>
                                        </p:tgtEl>
                                        <p:attrNameLst>
                                          <p:attrName>ppt_x</p:attrName>
                                        </p:attrNameLst>
                                      </p:cBhvr>
                                      <p:tavLst>
                                        <p:tav tm="0">
                                          <p:val>
                                            <p:strVal val="#ppt_x-#ppt_w*1.125000"/>
                                          </p:val>
                                        </p:tav>
                                        <p:tav tm="100000">
                                          <p:val>
                                            <p:strVal val="#ppt_x"/>
                                          </p:val>
                                        </p:tav>
                                      </p:tavLst>
                                    </p:anim>
                                    <p:animEffect transition="in" filter="wipe(right)">
                                      <p:cBhvr>
                                        <p:cTn id="212" dur="500"/>
                                        <p:tgtEl>
                                          <p:spTgt spid="5"/>
                                        </p:tgtEl>
                                      </p:cBhvr>
                                    </p:animEffect>
                                  </p:childTnLst>
                                </p:cTn>
                              </p:par>
                            </p:childTnLst>
                          </p:cTn>
                        </p:par>
                      </p:childTnLst>
                    </p:cTn>
                  </p:par>
                </p:childTnLst>
              </p:cTn>
              <p:nextCondLst>
                <p:cond evt="onClick" delay="0">
                  <p:tgtEl>
                    <p:spTgt spid="28"/>
                  </p:tgtEl>
                </p:cond>
              </p:nextCondLst>
            </p:seq>
          </p:childTnLst>
        </p:cTn>
      </p:par>
    </p:tnLst>
    <p:bldLst>
      <p:bldP spid="5" grpId="0" animBg="1"/>
      <p:bldP spid="7" grpId="0" animBg="1"/>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3</a:t>
            </a:r>
            <a:endParaRPr lang="fr-FR" dirty="0"/>
          </a:p>
        </p:txBody>
      </p:sp>
      <p:sp>
        <p:nvSpPr>
          <p:cNvPr id="4" name="Rectangle 3">
            <a:hlinkClick r:id="" action="ppaction://noaction" highlightClick="1"/>
          </p:cNvPr>
          <p:cNvSpPr/>
          <p:nvPr/>
        </p:nvSpPr>
        <p:spPr>
          <a:xfrm>
            <a:off x="8124" y="-5172"/>
            <a:ext cx="9144000" cy="6858000"/>
          </a:xfrm>
          <a:prstGeom prst="rect">
            <a:avLst/>
          </a:prstGeom>
          <a:solidFill>
            <a:srgbClr val="37002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72000" rtlCol="0" anchor="ctr"/>
          <a:lstStyle/>
          <a:p>
            <a:pPr algn="just">
              <a:spcBef>
                <a:spcPts val="300"/>
              </a:spcBef>
              <a:spcAft>
                <a:spcPts val="300"/>
              </a:spcAft>
            </a:pPr>
            <a:endParaRPr lang="fr-FR" sz="3000" spc="100" dirty="0" smtClean="0"/>
          </a:p>
          <a:p>
            <a:pPr algn="just">
              <a:spcBef>
                <a:spcPts val="300"/>
              </a:spcBef>
              <a:spcAft>
                <a:spcPts val="300"/>
              </a:spcAft>
            </a:pPr>
            <a:r>
              <a:rPr lang="fr-FR" sz="3200" spc="100" dirty="0"/>
              <a:t>Titi, le petit cochon d'Inde, adore grignoter des carottes.</a:t>
            </a:r>
          </a:p>
          <a:p>
            <a:pPr algn="just">
              <a:spcBef>
                <a:spcPts val="300"/>
              </a:spcBef>
              <a:spcAft>
                <a:spcPts val="300"/>
              </a:spcAft>
            </a:pPr>
            <a:r>
              <a:rPr lang="fr-FR" sz="3200" spc="100" dirty="0"/>
              <a:t>Des bonnes carottes crues qui craquent sous les dents, qui font du bruit quand on croque </a:t>
            </a:r>
            <a:r>
              <a:rPr lang="fr-FR" sz="3200" spc="100" dirty="0" smtClean="0"/>
              <a:t>dedans : </a:t>
            </a:r>
            <a:r>
              <a:rPr lang="fr-FR" sz="3200" spc="100" dirty="0" err="1" smtClean="0"/>
              <a:t>Cruk</a:t>
            </a:r>
            <a:r>
              <a:rPr lang="fr-FR" sz="3200" spc="100" dirty="0" smtClean="0"/>
              <a:t> </a:t>
            </a:r>
            <a:r>
              <a:rPr lang="fr-FR" sz="3200" spc="100" dirty="0" err="1"/>
              <a:t>cruk</a:t>
            </a:r>
            <a:r>
              <a:rPr lang="fr-FR" sz="3200" spc="100" dirty="0"/>
              <a:t> </a:t>
            </a:r>
            <a:r>
              <a:rPr lang="fr-FR" sz="3200" spc="100" dirty="0" err="1"/>
              <a:t>cruk</a:t>
            </a:r>
            <a:r>
              <a:rPr lang="fr-FR" sz="3200" spc="100" dirty="0"/>
              <a:t> </a:t>
            </a:r>
            <a:r>
              <a:rPr lang="fr-FR" sz="3200" spc="100" dirty="0" err="1"/>
              <a:t>cruk</a:t>
            </a:r>
            <a:r>
              <a:rPr lang="fr-FR" sz="3200" spc="100" dirty="0" smtClean="0"/>
              <a:t>. </a:t>
            </a:r>
            <a:r>
              <a:rPr lang="fr-FR" sz="3200" spc="100" dirty="0"/>
              <a:t> </a:t>
            </a:r>
          </a:p>
          <a:p>
            <a:pPr algn="just">
              <a:spcBef>
                <a:spcPts val="300"/>
              </a:spcBef>
              <a:spcAft>
                <a:spcPts val="300"/>
              </a:spcAft>
            </a:pPr>
            <a:r>
              <a:rPr lang="fr-FR" sz="3200" spc="100" dirty="0"/>
              <a:t>Et puis, il y a plein de vitamines qui rendent fort dans les carottes</a:t>
            </a:r>
            <a:r>
              <a:rPr lang="fr-FR" sz="3200" spc="100" dirty="0" smtClean="0"/>
              <a:t>. Si </a:t>
            </a:r>
            <a:r>
              <a:rPr lang="fr-FR" sz="3200" spc="100" dirty="0"/>
              <a:t>Titi en mange beaucoup, il deviendra peut-être fort comme </a:t>
            </a:r>
            <a:r>
              <a:rPr lang="fr-FR" sz="3200" spc="100" dirty="0" smtClean="0"/>
              <a:t>Superman !</a:t>
            </a:r>
            <a:endParaRPr lang="fr-FR" sz="3200" spc="100" dirty="0"/>
          </a:p>
        </p:txBody>
      </p:sp>
      <p:sp>
        <p:nvSpPr>
          <p:cNvPr id="3" name="Rectangle 2"/>
          <p:cNvSpPr/>
          <p:nvPr/>
        </p:nvSpPr>
        <p:spPr>
          <a:xfrm>
            <a:off x="2209916" y="8620"/>
            <a:ext cx="472417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Titi et la carotte</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Flèche droite rayée 4">
            <a:hlinkClick r:id="" action="ppaction://hlinkshowjump?jump=nextslide"/>
          </p:cNvPr>
          <p:cNvSpPr/>
          <p:nvPr/>
        </p:nvSpPr>
        <p:spPr>
          <a:xfrm>
            <a:off x="8280412" y="6309320"/>
            <a:ext cx="612068" cy="288032"/>
          </a:xfrm>
          <a:prstGeom prst="stripedRightArrow">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7733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1243</Words>
  <Application>Microsoft Office PowerPoint</Application>
  <PresentationFormat>Affichage à l'écran (4:3)</PresentationFormat>
  <Paragraphs>140</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choix</vt:lpstr>
      <vt:lpstr>1</vt:lpstr>
      <vt:lpstr>Présentation PowerPoint</vt:lpstr>
      <vt:lpstr>Présentation PowerPoint</vt:lpstr>
      <vt:lpstr>2</vt:lpstr>
      <vt:lpstr>Présentation PowerPoint</vt:lpstr>
      <vt:lpstr>Présentation PowerPoint</vt:lpstr>
      <vt:lpstr>Présentation PowerPoint</vt:lpstr>
      <vt:lpstr>3</vt:lpstr>
      <vt:lpstr>Présentation PowerPoint</vt:lpstr>
      <vt:lpstr>Présentation PowerPoint</vt:lpstr>
      <vt:lpstr>Présentation PowerPoint</vt:lpstr>
      <vt:lpstr>4</vt:lpstr>
      <vt:lpstr>Présentation PowerPoint</vt:lpstr>
      <vt:lpstr>Présentation PowerPoint</vt:lpstr>
      <vt:lpstr>Présentation PowerPoint</vt:lpstr>
      <vt:lpstr>Présentation PowerPoint</vt:lpstr>
      <vt:lpstr>5</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trilog</dc:creator>
  <cp:lastModifiedBy>Evelyne LYONNAZ</cp:lastModifiedBy>
  <cp:revision>27</cp:revision>
  <dcterms:created xsi:type="dcterms:W3CDTF">2011-02-12T09:05:17Z</dcterms:created>
  <dcterms:modified xsi:type="dcterms:W3CDTF">2011-02-20T15:09:47Z</dcterms:modified>
</cp:coreProperties>
</file>