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0" r:id="rId2"/>
    <p:sldId id="256" r:id="rId3"/>
    <p:sldId id="461" r:id="rId4"/>
    <p:sldId id="354" r:id="rId5"/>
    <p:sldId id="437" r:id="rId6"/>
    <p:sldId id="399" r:id="rId7"/>
    <p:sldId id="379" r:id="rId8"/>
    <p:sldId id="439" r:id="rId9"/>
    <p:sldId id="412" r:id="rId10"/>
    <p:sldId id="381" r:id="rId11"/>
    <p:sldId id="355" r:id="rId12"/>
    <p:sldId id="400" r:id="rId13"/>
    <p:sldId id="378" r:id="rId14"/>
    <p:sldId id="438" r:id="rId15"/>
    <p:sldId id="401" r:id="rId16"/>
    <p:sldId id="440" r:id="rId17"/>
    <p:sldId id="356" r:id="rId18"/>
    <p:sldId id="410" r:id="rId19"/>
    <p:sldId id="398" r:id="rId20"/>
    <p:sldId id="380" r:id="rId21"/>
    <p:sldId id="442" r:id="rId22"/>
    <p:sldId id="411" r:id="rId23"/>
    <p:sldId id="459" r:id="rId24"/>
    <p:sldId id="257" r:id="rId25"/>
    <p:sldId id="285" r:id="rId26"/>
    <p:sldId id="258" r:id="rId27"/>
    <p:sldId id="351" r:id="rId28"/>
    <p:sldId id="347" r:id="rId29"/>
    <p:sldId id="300" r:id="rId30"/>
    <p:sldId id="344" r:id="rId31"/>
    <p:sldId id="268" r:id="rId32"/>
    <p:sldId id="283" r:id="rId33"/>
    <p:sldId id="303" r:id="rId34"/>
    <p:sldId id="320" r:id="rId35"/>
    <p:sldId id="339" r:id="rId36"/>
    <p:sldId id="259" r:id="rId37"/>
    <p:sldId id="269" r:id="rId38"/>
    <p:sldId id="311" r:id="rId39"/>
    <p:sldId id="316" r:id="rId40"/>
    <p:sldId id="349" r:id="rId41"/>
    <p:sldId id="290" r:id="rId42"/>
    <p:sldId id="260" r:id="rId43"/>
    <p:sldId id="296" r:id="rId44"/>
    <p:sldId id="262" r:id="rId45"/>
    <p:sldId id="298" r:id="rId46"/>
    <p:sldId id="324" r:id="rId47"/>
    <p:sldId id="272" r:id="rId48"/>
    <p:sldId id="273" r:id="rId49"/>
    <p:sldId id="310" r:id="rId50"/>
    <p:sldId id="276" r:id="rId51"/>
    <p:sldId id="297" r:id="rId52"/>
    <p:sldId id="264" r:id="rId53"/>
    <p:sldId id="325" r:id="rId54"/>
    <p:sldId id="274" r:id="rId55"/>
    <p:sldId id="353" r:id="rId56"/>
    <p:sldId id="456" r:id="rId57"/>
    <p:sldId id="281" r:id="rId58"/>
    <p:sldId id="261" r:id="rId59"/>
    <p:sldId id="284" r:id="rId60"/>
    <p:sldId id="265" r:id="rId61"/>
    <p:sldId id="307" r:id="rId62"/>
    <p:sldId id="266" r:id="rId63"/>
    <p:sldId id="275" r:id="rId64"/>
    <p:sldId id="333" r:id="rId65"/>
    <p:sldId id="348" r:id="rId66"/>
    <p:sldId id="312" r:id="rId67"/>
    <p:sldId id="314" r:id="rId68"/>
    <p:sldId id="315" r:id="rId69"/>
    <p:sldId id="280" r:id="rId70"/>
    <p:sldId id="331" r:id="rId71"/>
    <p:sldId id="452" r:id="rId72"/>
    <p:sldId id="340" r:id="rId73"/>
    <p:sldId id="317" r:id="rId74"/>
    <p:sldId id="277" r:id="rId75"/>
    <p:sldId id="322" r:id="rId76"/>
    <p:sldId id="319" r:id="rId77"/>
    <p:sldId id="454" r:id="rId78"/>
    <p:sldId id="305" r:id="rId79"/>
    <p:sldId id="334" r:id="rId80"/>
    <p:sldId id="321" r:id="rId81"/>
    <p:sldId id="346" r:id="rId82"/>
    <p:sldId id="292" r:id="rId83"/>
    <p:sldId id="327" r:id="rId84"/>
    <p:sldId id="282" r:id="rId85"/>
    <p:sldId id="263" r:id="rId86"/>
    <p:sldId id="286" r:id="rId87"/>
    <p:sldId id="288" r:id="rId88"/>
    <p:sldId id="289" r:id="rId89"/>
    <p:sldId id="318" r:id="rId90"/>
    <p:sldId id="457" r:id="rId91"/>
    <p:sldId id="291" r:id="rId92"/>
    <p:sldId id="345" r:id="rId93"/>
    <p:sldId id="279" r:id="rId94"/>
    <p:sldId id="293" r:id="rId95"/>
    <p:sldId id="308" r:id="rId96"/>
    <p:sldId id="278" r:id="rId97"/>
    <p:sldId id="294" r:id="rId98"/>
    <p:sldId id="295" r:id="rId99"/>
    <p:sldId id="287" r:id="rId100"/>
    <p:sldId id="323" r:id="rId101"/>
    <p:sldId id="299" r:id="rId102"/>
    <p:sldId id="326" r:id="rId103"/>
    <p:sldId id="309" r:id="rId104"/>
    <p:sldId id="301" r:id="rId105"/>
    <p:sldId id="302" r:id="rId106"/>
    <p:sldId id="270" r:id="rId107"/>
    <p:sldId id="306" r:id="rId108"/>
    <p:sldId id="337" r:id="rId109"/>
    <p:sldId id="338" r:id="rId110"/>
    <p:sldId id="350" r:id="rId111"/>
    <p:sldId id="341" r:id="rId112"/>
    <p:sldId id="455" r:id="rId113"/>
    <p:sldId id="313" r:id="rId114"/>
    <p:sldId id="342" r:id="rId115"/>
    <p:sldId id="343" r:id="rId116"/>
    <p:sldId id="328" r:id="rId117"/>
    <p:sldId id="329" r:id="rId118"/>
    <p:sldId id="336" r:id="rId119"/>
    <p:sldId id="330" r:id="rId120"/>
    <p:sldId id="271" r:id="rId121"/>
    <p:sldId id="335" r:id="rId122"/>
    <p:sldId id="332" r:id="rId123"/>
    <p:sldId id="458" r:id="rId124"/>
    <p:sldId id="450" r:id="rId1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078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8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AD0B-FD6C-4DF1-BBF3-97D934549A5D}" type="datetimeFigureOut">
              <a:rPr lang="fr-FR" smtClean="0"/>
              <a:pPr/>
              <a:t>05/12/2011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E24D-5DC8-402C-9A30-A434C4045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91.xml"/><Relationship Id="rId5" Type="http://schemas.openxmlformats.org/officeDocument/2006/relationships/slide" Target="slide58.xml"/><Relationship Id="rId4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7504" y="6381328"/>
            <a:ext cx="83099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Sylvie</a:t>
            </a:r>
            <a:endParaRPr lang="fr-FR" sz="1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04"/>
            <a:ext cx="9331331" cy="15841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6000" b="1" cap="none" spc="0" dirty="0" smtClean="0">
                <a:ln/>
                <a:solidFill>
                  <a:schemeClr val="accent3"/>
                </a:solidFill>
                <a:effectLst/>
              </a:rPr>
              <a:t>Les </a:t>
            </a:r>
            <a:r>
              <a:rPr lang="fr-FR" sz="6000" b="1" cap="none" spc="0" dirty="0" smtClean="0">
                <a:ln/>
                <a:solidFill>
                  <a:schemeClr val="accent3"/>
                </a:solidFill>
                <a:effectLst/>
              </a:rPr>
              <a:t>caprices de la lettre</a:t>
            </a:r>
            <a:endParaRPr lang="fr-FR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944" y="980728"/>
            <a:ext cx="12570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9600" b="1" cap="none" spc="0" dirty="0" smtClean="0">
                <a:ln/>
                <a:solidFill>
                  <a:schemeClr val="accent3"/>
                </a:solidFill>
                <a:effectLst/>
              </a:rPr>
              <a:t> c </a:t>
            </a:r>
            <a:endParaRPr lang="fr-FR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20272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51520" y="4437112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581128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opie de Alpha 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797152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grenouille0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780928"/>
            <a:ext cx="1190625" cy="1495425"/>
          </a:xfrm>
          <a:prstGeom prst="rect">
            <a:avLst/>
          </a:prstGeom>
        </p:spPr>
      </p:pic>
      <p:pic>
        <p:nvPicPr>
          <p:cNvPr id="16" name="Image 15" descr="grenouille05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924944"/>
            <a:ext cx="1181100" cy="1285875"/>
          </a:xfrm>
          <a:prstGeom prst="rect">
            <a:avLst/>
          </a:prstGeom>
        </p:spPr>
      </p:pic>
      <p:pic>
        <p:nvPicPr>
          <p:cNvPr id="18" name="Image 17" descr="grenouille11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212976"/>
            <a:ext cx="933450" cy="857250"/>
          </a:xfrm>
          <a:prstGeom prst="rect">
            <a:avLst/>
          </a:prstGeom>
        </p:spPr>
      </p:pic>
      <p:sp>
        <p:nvSpPr>
          <p:cNvPr id="20" name="Rectangle 19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44408" y="1844824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un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é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oi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ch</a:t>
            </a:r>
            <a:r>
              <a:rPr lang="fr-FR" sz="5400" dirty="0" err="1" smtClean="0">
                <a:solidFill>
                  <a:srgbClr val="FF0000"/>
                </a:solidFill>
              </a:rPr>
              <a:t>en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ain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cl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fr-FR" sz="5400" dirty="0" err="1" smtClean="0">
                <a:solidFill>
                  <a:srgbClr val="FF0000"/>
                </a:solidFill>
              </a:rPr>
              <a:t>e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o</a:t>
            </a:r>
            <a:r>
              <a:rPr lang="fr-FR" sz="5400" dirty="0" err="1" smtClean="0">
                <a:solidFill>
                  <a:schemeClr val="tx1"/>
                </a:solidFill>
              </a:rPr>
              <a:t>ç</a:t>
            </a:r>
            <a:r>
              <a:rPr lang="fr-FR" sz="5400" dirty="0" err="1" smtClean="0">
                <a:solidFill>
                  <a:srgbClr val="FF0000"/>
                </a:solidFill>
              </a:rPr>
              <a:t>on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a</a:t>
            </a:r>
            <a:r>
              <a:rPr lang="fr-FR" sz="5400" dirty="0" err="1" smtClean="0">
                <a:solidFill>
                  <a:schemeClr val="tx1"/>
                </a:solidFill>
              </a:rPr>
              <a:t>ç</a:t>
            </a:r>
            <a:r>
              <a:rPr lang="fr-FR" sz="5400" dirty="0" err="1" smtClean="0">
                <a:solidFill>
                  <a:srgbClr val="FF0000"/>
                </a:solidFill>
              </a:rPr>
              <a:t>ui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y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cl</a:t>
            </a:r>
            <a:r>
              <a:rPr lang="fr-FR" sz="6000" dirty="0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Sommaire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Image 6" descr="hzy2e6m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1375" y="2000250"/>
            <a:ext cx="2381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9592" y="22048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c</a:t>
            </a:r>
            <a:endParaRPr lang="fr-FR" sz="9600" dirty="0"/>
          </a:p>
        </p:txBody>
      </p:sp>
      <p:cxnSp>
        <p:nvCxnSpPr>
          <p:cNvPr id="6" name="Connecteur droit avec flèche 5"/>
          <p:cNvCxnSpPr>
            <a:endCxn id="15" idx="1"/>
          </p:cNvCxnSpPr>
          <p:nvPr/>
        </p:nvCxnSpPr>
        <p:spPr>
          <a:xfrm flipV="1">
            <a:off x="1979712" y="1304764"/>
            <a:ext cx="4248472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7704" y="3212976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653136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836712"/>
            <a:ext cx="936104" cy="93610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39752" y="23488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47864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55976" y="908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ç</a:t>
            </a:r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34290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a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55776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59832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u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4008" y="472514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</a:t>
            </a:r>
            <a:endParaRPr lang="fr-FR" sz="3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211960" y="443711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35896" y="551723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__c</a:t>
            </a:r>
            <a:endParaRPr lang="fr-FR" sz="3200" dirty="0"/>
          </a:p>
        </p:txBody>
      </p:sp>
      <p:pic>
        <p:nvPicPr>
          <p:cNvPr id="27" name="Image 26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941168"/>
            <a:ext cx="936104" cy="9361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932040" y="551723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c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err="1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3212976"/>
            <a:ext cx="41764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Image 31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636912"/>
            <a:ext cx="936104" cy="9361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427984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</a:t>
            </a:r>
            <a:endParaRPr lang="fr-FR" sz="3200" dirty="0"/>
          </a:p>
        </p:txBody>
      </p:sp>
      <p:pic>
        <p:nvPicPr>
          <p:cNvPr id="2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5" y="2564904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Bouton d'action : Retour 33">
            <a:hlinkClick r:id="" action="ppaction://hlinkshowjump?jump=lastslideviewed" highlightClick="1"/>
          </p:cNvPr>
          <p:cNvSpPr/>
          <p:nvPr/>
        </p:nvSpPr>
        <p:spPr>
          <a:xfrm>
            <a:off x="1115616" y="5013176"/>
            <a:ext cx="1224136" cy="1224136"/>
          </a:xfrm>
          <a:prstGeom prst="actionButtonRetur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Retour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y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ch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ç</a:t>
            </a:r>
            <a:r>
              <a:rPr lang="fr-FR" sz="6000" dirty="0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99592" y="2204864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c</a:t>
            </a:r>
            <a:endParaRPr lang="fr-FR" sz="9600" dirty="0"/>
          </a:p>
        </p:txBody>
      </p:sp>
      <p:cxnSp>
        <p:nvCxnSpPr>
          <p:cNvPr id="6" name="Connecteur droit avec flèche 5"/>
          <p:cNvCxnSpPr>
            <a:endCxn id="15" idx="1"/>
          </p:cNvCxnSpPr>
          <p:nvPr/>
        </p:nvCxnSpPr>
        <p:spPr>
          <a:xfrm flipV="1">
            <a:off x="1979712" y="1304764"/>
            <a:ext cx="4248472" cy="190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7704" y="3212976"/>
            <a:ext cx="4392488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653136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836712"/>
            <a:ext cx="936104" cy="93610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39752" y="23488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15816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i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47864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y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55976" y="90872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ç</a:t>
            </a:r>
            <a:endParaRPr lang="fr-FR" sz="3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051720" y="342900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a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55776" y="37170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o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059832" y="393305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u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644008" y="472514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</a:t>
            </a:r>
            <a:endParaRPr lang="fr-FR" sz="3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211960" y="4437112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r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635896" y="544522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__c</a:t>
            </a:r>
            <a:endParaRPr lang="fr-FR" sz="3200" dirty="0"/>
          </a:p>
        </p:txBody>
      </p:sp>
      <p:pic>
        <p:nvPicPr>
          <p:cNvPr id="27" name="Image 26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941168"/>
            <a:ext cx="936104" cy="936104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932040" y="551723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c</a:t>
            </a:r>
            <a:r>
              <a:rPr lang="fr-FR" sz="3200" dirty="0" err="1" smtClean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fr-FR" sz="3200" dirty="0" err="1" smtClean="0">
                <a:solidFill>
                  <a:srgbClr val="FF0000"/>
                </a:solidFill>
              </a:rPr>
              <a:t>e</a:t>
            </a:r>
            <a:endParaRPr lang="fr-FR" sz="3200" dirty="0">
              <a:solidFill>
                <a:srgbClr val="FF000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3212976"/>
            <a:ext cx="41764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Image 31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636912"/>
            <a:ext cx="936104" cy="936104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427984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</a:t>
            </a:r>
            <a:endParaRPr lang="fr-FR" sz="3200" dirty="0"/>
          </a:p>
        </p:txBody>
      </p:sp>
      <p:pic>
        <p:nvPicPr>
          <p:cNvPr id="2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5" y="2564904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Maindroite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25" y="6381328"/>
            <a:ext cx="71437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o</a:t>
            </a:r>
            <a:r>
              <a:rPr lang="fr-FR" sz="6000" dirty="0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nouille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 : Début 2">
            <a:hlinkClick r:id="rId2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Sommaire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suite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Image 7" descr="bravo_0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118470" cy="265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y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eu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00" dirty="0" err="1" smtClean="0">
                <a:solidFill>
                  <a:srgbClr val="FF0000"/>
                </a:solidFill>
              </a:rPr>
              <a:t>u</a:t>
            </a:r>
            <a:r>
              <a:rPr lang="fr-FR" sz="5200" dirty="0" err="1" smtClean="0">
                <a:solidFill>
                  <a:schemeClr val="tx1"/>
                </a:solidFill>
              </a:rPr>
              <a:t>ch</a:t>
            </a:r>
            <a:r>
              <a:rPr lang="fr-FR" sz="5200" dirty="0" err="1" smtClean="0">
                <a:solidFill>
                  <a:srgbClr val="FF0000"/>
                </a:solidFill>
              </a:rPr>
              <a:t>é</a:t>
            </a:r>
            <a:endParaRPr lang="fr-FR" sz="52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Nuage 2"/>
          <p:cNvSpPr/>
          <p:nvPr/>
        </p:nvSpPr>
        <p:spPr>
          <a:xfrm>
            <a:off x="827584" y="764704"/>
            <a:ext cx="2880320" cy="17281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1 </a:t>
            </a:r>
          </a:p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facile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Image 7" descr="grenouille1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636912"/>
            <a:ext cx="1368152" cy="1745092"/>
          </a:xfrm>
          <a:prstGeom prst="rect">
            <a:avLst/>
          </a:prstGeom>
        </p:spPr>
      </p:pic>
      <p:sp>
        <p:nvSpPr>
          <p:cNvPr id="10" name="Nuage 9"/>
          <p:cNvSpPr/>
          <p:nvPr/>
        </p:nvSpPr>
        <p:spPr>
          <a:xfrm>
            <a:off x="5364088" y="764704"/>
            <a:ext cx="2880320" cy="17281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algn="ctr"/>
            <a:endParaRPr lang="fr-FR" dirty="0"/>
          </a:p>
        </p:txBody>
      </p:sp>
      <p:sp>
        <p:nvSpPr>
          <p:cNvPr id="11" name="Nuage 10"/>
          <p:cNvSpPr/>
          <p:nvPr/>
        </p:nvSpPr>
        <p:spPr>
          <a:xfrm>
            <a:off x="971600" y="4437112"/>
            <a:ext cx="2880320" cy="17281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  <a:p>
            <a:pPr algn="ctr"/>
            <a:endParaRPr lang="fr-FR" dirty="0"/>
          </a:p>
        </p:txBody>
      </p:sp>
      <p:sp>
        <p:nvSpPr>
          <p:cNvPr id="12" name="Nuage 11"/>
          <p:cNvSpPr/>
          <p:nvPr/>
        </p:nvSpPr>
        <p:spPr>
          <a:xfrm>
            <a:off x="5436096" y="4437112"/>
            <a:ext cx="2880320" cy="172819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  <a:p>
            <a:pPr algn="ctr"/>
            <a:endParaRPr lang="fr-FR" dirty="0"/>
          </a:p>
        </p:txBody>
      </p:sp>
      <p:sp>
        <p:nvSpPr>
          <p:cNvPr id="18" name="Rectangle à coins arrondis 17">
            <a:hlinkClick r:id="rId3" action="ppaction://hlinksldjump" highlightClick="1"/>
          </p:cNvPr>
          <p:cNvSpPr/>
          <p:nvPr/>
        </p:nvSpPr>
        <p:spPr>
          <a:xfrm>
            <a:off x="755576" y="620688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>
            <a:hlinkClick r:id="rId4" action="ppaction://hlinksldjump" highlightClick="1"/>
          </p:cNvPr>
          <p:cNvSpPr/>
          <p:nvPr/>
        </p:nvSpPr>
        <p:spPr>
          <a:xfrm>
            <a:off x="5220072" y="6926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rId5" action="ppaction://hlinksldjump" highlightClick="1"/>
          </p:cNvPr>
          <p:cNvSpPr/>
          <p:nvPr/>
        </p:nvSpPr>
        <p:spPr>
          <a:xfrm>
            <a:off x="827584" y="42930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rId6" action="ppaction://hlinksldjump" highlightClick="1"/>
          </p:cNvPr>
          <p:cNvSpPr/>
          <p:nvPr/>
        </p:nvSpPr>
        <p:spPr>
          <a:xfrm>
            <a:off x="5292080" y="4293096"/>
            <a:ext cx="3024336" cy="20882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ch</a:t>
            </a:r>
            <a:r>
              <a:rPr lang="fr-FR" sz="5400" dirty="0" err="1" smtClean="0">
                <a:solidFill>
                  <a:srgbClr val="FF0000"/>
                </a:solidFill>
              </a:rPr>
              <a:t>oi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cr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cl</a:t>
            </a:r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io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oi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31" name="Rectangle 30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00" dirty="0" smtClean="0">
                <a:solidFill>
                  <a:srgbClr val="FF0000"/>
                </a:solidFill>
              </a:rPr>
              <a:t>a</a:t>
            </a:r>
            <a:r>
              <a:rPr lang="fr-FR" sz="5200" dirty="0" smtClean="0">
                <a:solidFill>
                  <a:schemeClr val="tx1"/>
                </a:solidFill>
              </a:rPr>
              <a:t>ch</a:t>
            </a:r>
            <a:r>
              <a:rPr lang="fr-FR" sz="5200" dirty="0" smtClean="0">
                <a:solidFill>
                  <a:srgbClr val="FF0000"/>
                </a:solidFill>
              </a:rPr>
              <a:t>e</a:t>
            </a:r>
            <a:endParaRPr lang="fr-FR" sz="52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an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an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y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an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ai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ch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cl</a:t>
            </a:r>
            <a:r>
              <a:rPr lang="fr-FR" sz="6000" dirty="0" smtClean="0">
                <a:solidFill>
                  <a:srgbClr val="FF0000"/>
                </a:solidFill>
              </a:rPr>
              <a:t>an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oui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a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i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983760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2357430"/>
            <a:ext cx="2160240" cy="45005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oi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fr-FR" sz="5400" dirty="0" err="1" smtClean="0">
                <a:solidFill>
                  <a:srgbClr val="FF0000"/>
                </a:solidFill>
              </a:rPr>
              <a:t>e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oi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nouille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z6vs7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0" y="2495550"/>
            <a:ext cx="2667000" cy="1866900"/>
          </a:xfrm>
          <a:prstGeom prst="rect">
            <a:avLst/>
          </a:prstGeom>
        </p:spPr>
      </p:pic>
      <p:sp>
        <p:nvSpPr>
          <p:cNvPr id="3" name="Bouton d'action : Début 2">
            <a:hlinkClick r:id="rId3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Sommaire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suite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ou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uin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cr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cl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a</a:t>
            </a:r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e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00" dirty="0" err="1" smtClean="0">
                <a:solidFill>
                  <a:srgbClr val="FF0000"/>
                </a:solidFill>
              </a:rPr>
              <a:t>a</a:t>
            </a:r>
            <a:r>
              <a:rPr lang="fr-FR" sz="5200" dirty="0" err="1" smtClean="0">
                <a:solidFill>
                  <a:schemeClr val="tx1"/>
                </a:solidFill>
              </a:rPr>
              <a:t>ch</a:t>
            </a:r>
            <a:r>
              <a:rPr lang="fr-FR" sz="5200" dirty="0" err="1" smtClean="0">
                <a:solidFill>
                  <a:srgbClr val="FF0000"/>
                </a:solidFill>
              </a:rPr>
              <a:t>y</a:t>
            </a:r>
            <a:endParaRPr lang="fr-FR" sz="52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o</a:t>
            </a:r>
            <a:r>
              <a:rPr lang="fr-FR" sz="6000" dirty="0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é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cr</a:t>
            </a:r>
            <a:r>
              <a:rPr lang="fr-FR" sz="6000" dirty="0" err="1" smtClean="0">
                <a:solidFill>
                  <a:srgbClr val="FF0000"/>
                </a:solidFill>
              </a:rPr>
              <a:t>en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u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en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fr-FR" sz="5400" dirty="0" err="1" smtClean="0">
                <a:solidFill>
                  <a:srgbClr val="FF0000"/>
                </a:solidFill>
              </a:rPr>
              <a:t>e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oi</a:t>
            </a:r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cl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u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in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28572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786578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i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fr-FR" sz="5400" dirty="0" err="1" smtClean="0">
                <a:solidFill>
                  <a:srgbClr val="FF0000"/>
                </a:solidFill>
              </a:rPr>
              <a:t>e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22" name="Rectangle 21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ch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a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ié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ch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é</a:t>
            </a:r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00" dirty="0" err="1" smtClean="0">
                <a:solidFill>
                  <a:srgbClr val="FF0000"/>
                </a:solidFill>
              </a:rPr>
              <a:t>o</a:t>
            </a:r>
            <a:r>
              <a:rPr lang="fr-FR" sz="5200" dirty="0" err="1" smtClean="0">
                <a:solidFill>
                  <a:schemeClr val="tx1"/>
                </a:solidFill>
              </a:rPr>
              <a:t>ch</a:t>
            </a:r>
            <a:r>
              <a:rPr lang="fr-FR" sz="5200" dirty="0" err="1" smtClean="0">
                <a:solidFill>
                  <a:srgbClr val="FF0000"/>
                </a:solidFill>
              </a:rPr>
              <a:t>i</a:t>
            </a:r>
            <a:endParaRPr lang="fr-FR" sz="52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ien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err="1" smtClean="0">
                <a:solidFill>
                  <a:srgbClr val="FF0000"/>
                </a:solidFill>
              </a:rPr>
              <a:t>i</a:t>
            </a:r>
            <a:r>
              <a:rPr lang="fr-FR" sz="5400" dirty="0" err="1" smtClean="0">
                <a:solidFill>
                  <a:schemeClr val="tx1"/>
                </a:solidFill>
              </a:rPr>
              <a:t>c</a:t>
            </a:r>
            <a:r>
              <a:rPr lang="fr-FR" sz="5400" dirty="0" err="1" smtClean="0">
                <a:solidFill>
                  <a:srgbClr val="FF0000"/>
                </a:solidFill>
              </a:rPr>
              <a:t>un</a:t>
            </a:r>
            <a:endParaRPr lang="fr-FR" sz="54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</a:t>
            </a:r>
            <a:r>
              <a:rPr lang="fr-FR" sz="6000" dirty="0" smtClean="0">
                <a:solidFill>
                  <a:srgbClr val="FF0000"/>
                </a:solidFill>
              </a:rPr>
              <a:t>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ain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en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ei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yn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nouille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z6vs7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0" y="2595562"/>
            <a:ext cx="2667000" cy="1666875"/>
          </a:xfrm>
          <a:prstGeom prst="rect">
            <a:avLst/>
          </a:prstGeom>
        </p:spPr>
      </p:pic>
      <p:sp>
        <p:nvSpPr>
          <p:cNvPr id="3" name="Bouton d'action : Début 2">
            <a:hlinkClick r:id="rId3" action="ppaction://hlinksldjump" highlightClick="1"/>
          </p:cNvPr>
          <p:cNvSpPr/>
          <p:nvPr/>
        </p:nvSpPr>
        <p:spPr>
          <a:xfrm>
            <a:off x="251520" y="5733256"/>
            <a:ext cx="1080120" cy="576064"/>
          </a:xfrm>
          <a:prstGeom prst="actionButtonBeginning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812360" y="5733256"/>
            <a:ext cx="1080120" cy="576064"/>
          </a:xfrm>
          <a:prstGeom prst="actionButtonForwardNex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Sommaire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96336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suite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ein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00" dirty="0" err="1" smtClean="0">
                <a:solidFill>
                  <a:schemeClr val="tx1"/>
                </a:solidFill>
              </a:rPr>
              <a:t>ch</a:t>
            </a:r>
            <a:r>
              <a:rPr lang="fr-FR" sz="5200" dirty="0" err="1" smtClean="0">
                <a:solidFill>
                  <a:srgbClr val="FF0000"/>
                </a:solidFill>
              </a:rPr>
              <a:t>on</a:t>
            </a:r>
            <a:endParaRPr lang="fr-FR" sz="52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cr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ion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ch</a:t>
            </a:r>
            <a:r>
              <a:rPr lang="fr-FR" sz="6000" dirty="0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242088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450912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04248" y="0"/>
            <a:ext cx="2160240" cy="23488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cr</a:t>
            </a:r>
            <a:r>
              <a:rPr lang="fr-FR" sz="6000" dirty="0" err="1" smtClean="0">
                <a:solidFill>
                  <a:srgbClr val="FF0000"/>
                </a:solidFill>
              </a:rPr>
              <a:t>o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4581128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983760" y="0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>
                <a:solidFill>
                  <a:schemeClr val="tx1"/>
                </a:solidFill>
              </a:rPr>
              <a:t>ç</a:t>
            </a:r>
            <a:r>
              <a:rPr lang="fr-FR" sz="6000" dirty="0" smtClean="0">
                <a:solidFill>
                  <a:srgbClr val="FF0000"/>
                </a:solidFill>
              </a:rPr>
              <a:t>a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ç</a:t>
            </a:r>
            <a:r>
              <a:rPr lang="fr-FR" sz="6000" dirty="0" err="1" smtClean="0">
                <a:solidFill>
                  <a:srgbClr val="FF0000"/>
                </a:solidFill>
              </a:rPr>
              <a:t>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7020272" y="4725144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020272" y="2492896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0272" y="188640"/>
            <a:ext cx="1872208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leil 2"/>
          <p:cNvSpPr/>
          <p:nvPr/>
        </p:nvSpPr>
        <p:spPr>
          <a:xfrm>
            <a:off x="323528" y="1340768"/>
            <a:ext cx="4392488" cy="3888432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err="1" smtClean="0">
                <a:solidFill>
                  <a:schemeClr val="tx1"/>
                </a:solidFill>
              </a:rPr>
              <a:t>c</a:t>
            </a:r>
            <a:r>
              <a:rPr lang="fr-FR" sz="6000" dirty="0" err="1" smtClean="0">
                <a:solidFill>
                  <a:srgbClr val="FF0000"/>
                </a:solidFill>
              </a:rPr>
              <a:t>iu</a:t>
            </a:r>
            <a:endParaRPr lang="fr-FR" sz="6000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860032" y="3284984"/>
            <a:ext cx="18722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211960" y="1052736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211960" y="4725144"/>
            <a:ext cx="24482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2" descr="Alpha 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52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Alpha 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942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360040" cy="360040"/>
          </a:xfrm>
          <a:prstGeom prst="rect">
            <a:avLst/>
          </a:prstGeom>
        </p:spPr>
      </p:pic>
      <p:pic>
        <p:nvPicPr>
          <p:cNvPr id="16" name="Picture 2" descr="Copie de Alpha 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852936"/>
            <a:ext cx="1481935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140968"/>
            <a:ext cx="360040" cy="360040"/>
          </a:xfrm>
          <a:prstGeom prst="rect">
            <a:avLst/>
          </a:prstGeom>
        </p:spPr>
      </p:pic>
      <p:pic>
        <p:nvPicPr>
          <p:cNvPr id="24" name="Image 23" descr="oreil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077072"/>
            <a:ext cx="360040" cy="360040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hlinkClick r:id="" action="ppaction://hlinkshowjump?jump=nextslide">
              <a:snd r:embed="rId6" name="grelot 03.wav"/>
            </a:hlinkClick>
          </p:cNvPr>
          <p:cNvSpPr/>
          <p:nvPr/>
        </p:nvSpPr>
        <p:spPr>
          <a:xfrm>
            <a:off x="6876256" y="0"/>
            <a:ext cx="2160240" cy="216024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hlinkClick r:id="" action="ppaction://hlinkshowjump?jump=lastslide">
              <a:snd r:embed="rId7" name="boing.wav"/>
            </a:hlinkClick>
          </p:cNvPr>
          <p:cNvSpPr/>
          <p:nvPr/>
        </p:nvSpPr>
        <p:spPr>
          <a:xfrm>
            <a:off x="6876256" y="2276872"/>
            <a:ext cx="2160240" cy="4581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hlinkClick r:id="" action="ppaction://hlinkshowjump?jump=lastslide"/>
          </p:cNvPr>
          <p:cNvSpPr/>
          <p:nvPr/>
        </p:nvSpPr>
        <p:spPr>
          <a:xfrm>
            <a:off x="251520" y="5733256"/>
            <a:ext cx="792088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/>
              <a:t>?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279</Words>
  <Application>Microsoft Office PowerPoint</Application>
  <PresentationFormat>Affichage à l'écran (4:3)</PresentationFormat>
  <Paragraphs>274</Paragraphs>
  <Slides>124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124</vt:i4>
      </vt:variant>
    </vt:vector>
  </HeadingPairs>
  <TitlesOfParts>
    <vt:vector size="1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22</cp:revision>
  <dcterms:created xsi:type="dcterms:W3CDTF">2011-12-01T11:54:26Z</dcterms:created>
  <dcterms:modified xsi:type="dcterms:W3CDTF">2011-12-05T15:51:18Z</dcterms:modified>
</cp:coreProperties>
</file>